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3" r:id="rId6"/>
    <p:sldId id="265" r:id="rId7"/>
    <p:sldId id="266" r:id="rId8"/>
    <p:sldId id="268" r:id="rId9"/>
    <p:sldId id="269" r:id="rId10"/>
    <p:sldId id="271" r:id="rId11"/>
    <p:sldId id="272" r:id="rId12"/>
    <p:sldId id="273" r:id="rId13"/>
    <p:sldId id="275" r:id="rId14"/>
    <p:sldId id="278" r:id="rId15"/>
    <p:sldId id="281" r:id="rId16"/>
    <p:sldId id="285" r:id="rId17"/>
    <p:sldId id="286" r:id="rId18"/>
    <p:sldId id="287" r:id="rId19"/>
    <p:sldId id="264" r:id="rId20"/>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4660"/>
  </p:normalViewPr>
  <p:slideViewPr>
    <p:cSldViewPr>
      <p:cViewPr varScale="1">
        <p:scale>
          <a:sx n="72" d="100"/>
          <a:sy n="72" d="100"/>
        </p:scale>
        <p:origin x="828" y="66"/>
      </p:cViewPr>
      <p:guideLst>
        <p:guide orient="horz" pos="3239"/>
        <p:guide pos="57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slide" Target="slide14.xml"/><Relationship Id="rId4" Type="http://schemas.openxmlformats.org/officeDocument/2006/relationships/slide" Target="slide9.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0.png"/><Relationship Id="rId4" Type="http://schemas.openxmlformats.org/officeDocument/2006/relationships/slide" Target="slide9.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slide" Target="slide19.xml"/><Relationship Id="rId4" Type="http://schemas.openxmlformats.org/officeDocument/2006/relationships/slide" Target="slide9.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0.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2.png"/><Relationship Id="rId7"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slide" Target="slide9.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grpSp>
        <p:nvGrpSpPr>
          <p:cNvPr id="1004" name="그룹 1004"/>
          <p:cNvGrpSpPr/>
          <p:nvPr/>
        </p:nvGrpSpPr>
        <p:grpSpPr>
          <a:xfrm>
            <a:off x="9716511" y="6654762"/>
            <a:ext cx="7247619" cy="14286"/>
            <a:chOff x="9716511" y="6654762"/>
            <a:chExt cx="7247619" cy="14286"/>
          </a:xfrm>
        </p:grpSpPr>
        <p:pic>
          <p:nvPicPr>
            <p:cNvPr id="12" name="Object 11"/>
            <p:cNvPicPr>
              <a:picLocks noChangeAspect="1"/>
            </p:cNvPicPr>
            <p:nvPr/>
          </p:nvPicPr>
          <p:blipFill>
            <a:blip r:embed="rId2" cstate="print"/>
            <a:stretch>
              <a:fillRect/>
            </a:stretch>
          </p:blipFill>
          <p:spPr>
            <a:xfrm rot="5400000">
              <a:off x="9716511" y="6654762"/>
              <a:ext cx="7247619" cy="14286"/>
            </a:xfrm>
            <a:prstGeom prst="rect">
              <a:avLst/>
            </a:prstGeom>
          </p:spPr>
        </p:pic>
      </p:grpSp>
      <p:grpSp>
        <p:nvGrpSpPr>
          <p:cNvPr id="1005" name="그룹 1005"/>
          <p:cNvGrpSpPr/>
          <p:nvPr/>
        </p:nvGrpSpPr>
        <p:grpSpPr>
          <a:xfrm>
            <a:off x="0" y="10271429"/>
            <a:ext cx="18285714" cy="14286"/>
            <a:chOff x="0" y="10271429"/>
            <a:chExt cx="18285714" cy="14286"/>
          </a:xfrm>
        </p:grpSpPr>
        <p:pic>
          <p:nvPicPr>
            <p:cNvPr id="15" name="Object 14"/>
            <p:cNvPicPr>
              <a:picLocks noChangeAspect="1"/>
            </p:cNvPicPr>
            <p:nvPr/>
          </p:nvPicPr>
          <p:blipFill>
            <a:blip r:embed="rId3" cstate="print"/>
            <a:stretch>
              <a:fillRect/>
            </a:stretch>
          </p:blipFill>
          <p:spPr>
            <a:xfrm>
              <a:off x="0" y="10271429"/>
              <a:ext cx="18285714" cy="14286"/>
            </a:xfrm>
            <a:prstGeom prst="rect">
              <a:avLst/>
            </a:prstGeom>
          </p:spPr>
        </p:pic>
      </p:grpSp>
      <p:grpSp>
        <p:nvGrpSpPr>
          <p:cNvPr id="1011" name="그룹 1011"/>
          <p:cNvGrpSpPr/>
          <p:nvPr/>
        </p:nvGrpSpPr>
        <p:grpSpPr>
          <a:xfrm>
            <a:off x="13347538" y="8102274"/>
            <a:ext cx="4985134" cy="14291"/>
            <a:chOff x="13347538" y="8102274"/>
            <a:chExt cx="4985134" cy="14291"/>
          </a:xfrm>
        </p:grpSpPr>
        <p:pic>
          <p:nvPicPr>
            <p:cNvPr id="33" name="Object 32"/>
            <p:cNvPicPr>
              <a:picLocks noChangeAspect="1"/>
            </p:cNvPicPr>
            <p:nvPr/>
          </p:nvPicPr>
          <p:blipFill>
            <a:blip r:embed="rId4" cstate="print"/>
            <a:stretch>
              <a:fillRect/>
            </a:stretch>
          </p:blipFill>
          <p:spPr>
            <a:xfrm>
              <a:off x="13347538" y="8102274"/>
              <a:ext cx="4985134" cy="14291"/>
            </a:xfrm>
            <a:prstGeom prst="rect">
              <a:avLst/>
            </a:prstGeom>
          </p:spPr>
        </p:pic>
      </p:grpSp>
      <p:grpSp>
        <p:nvGrpSpPr>
          <p:cNvPr id="1012" name="그룹 1012"/>
          <p:cNvGrpSpPr/>
          <p:nvPr/>
        </p:nvGrpSpPr>
        <p:grpSpPr>
          <a:xfrm>
            <a:off x="16473865" y="6852137"/>
            <a:ext cx="1016551" cy="756048"/>
            <a:chOff x="16473865" y="6852137"/>
            <a:chExt cx="1016551" cy="756048"/>
          </a:xfrm>
        </p:grpSpPr>
        <p:pic>
          <p:nvPicPr>
            <p:cNvPr id="36" name="Object 35"/>
            <p:cNvPicPr>
              <a:picLocks noChangeAspect="1"/>
            </p:cNvPicPr>
            <p:nvPr/>
          </p:nvPicPr>
          <p:blipFill>
            <a:blip r:embed="rId5" cstate="print"/>
            <a:stretch>
              <a:fillRect/>
            </a:stretch>
          </p:blipFill>
          <p:spPr>
            <a:xfrm>
              <a:off x="16473865" y="6852137"/>
              <a:ext cx="1016551" cy="756048"/>
            </a:xfrm>
            <a:prstGeom prst="rect">
              <a:avLst/>
            </a:prstGeom>
          </p:spPr>
        </p:pic>
      </p:grpSp>
      <p:grpSp>
        <p:nvGrpSpPr>
          <p:cNvPr id="1013" name="그룹 1013"/>
          <p:cNvGrpSpPr/>
          <p:nvPr/>
        </p:nvGrpSpPr>
        <p:grpSpPr>
          <a:xfrm>
            <a:off x="15009539" y="5599146"/>
            <a:ext cx="1016551" cy="985735"/>
            <a:chOff x="15009539" y="5599146"/>
            <a:chExt cx="1016551" cy="985735"/>
          </a:xfrm>
        </p:grpSpPr>
        <p:pic>
          <p:nvPicPr>
            <p:cNvPr id="39" name="Object 38"/>
            <p:cNvPicPr>
              <a:picLocks noChangeAspect="1"/>
            </p:cNvPicPr>
            <p:nvPr/>
          </p:nvPicPr>
          <p:blipFill>
            <a:blip r:embed="rId6" cstate="print"/>
            <a:stretch>
              <a:fillRect/>
            </a:stretch>
          </p:blipFill>
          <p:spPr>
            <a:xfrm>
              <a:off x="15009539" y="5599146"/>
              <a:ext cx="1016551" cy="985735"/>
            </a:xfrm>
            <a:prstGeom prst="rect">
              <a:avLst/>
            </a:prstGeom>
          </p:spPr>
        </p:pic>
      </p:grpSp>
      <p:grpSp>
        <p:nvGrpSpPr>
          <p:cNvPr id="1014" name="그룹 1014"/>
          <p:cNvGrpSpPr/>
          <p:nvPr/>
        </p:nvGrpSpPr>
        <p:grpSpPr>
          <a:xfrm>
            <a:off x="15952606" y="3762372"/>
            <a:ext cx="1016551" cy="756048"/>
            <a:chOff x="15952606" y="3762372"/>
            <a:chExt cx="1016551" cy="756048"/>
          </a:xfrm>
        </p:grpSpPr>
        <p:pic>
          <p:nvPicPr>
            <p:cNvPr id="42" name="Object 41"/>
            <p:cNvPicPr>
              <a:picLocks noChangeAspect="1"/>
            </p:cNvPicPr>
            <p:nvPr/>
          </p:nvPicPr>
          <p:blipFill>
            <a:blip r:embed="rId5" cstate="print"/>
            <a:stretch>
              <a:fillRect/>
            </a:stretch>
          </p:blipFill>
          <p:spPr>
            <a:xfrm>
              <a:off x="15952606" y="3762372"/>
              <a:ext cx="1016551" cy="756048"/>
            </a:xfrm>
            <a:prstGeom prst="rect">
              <a:avLst/>
            </a:prstGeom>
          </p:spPr>
        </p:pic>
      </p:grpSp>
      <p:grpSp>
        <p:nvGrpSpPr>
          <p:cNvPr id="1015" name="그룹 1015"/>
          <p:cNvGrpSpPr/>
          <p:nvPr/>
        </p:nvGrpSpPr>
        <p:grpSpPr>
          <a:xfrm>
            <a:off x="699278" y="3585348"/>
            <a:ext cx="12000000" cy="6047619"/>
            <a:chOff x="699278" y="3585348"/>
            <a:chExt cx="12000000" cy="6047619"/>
          </a:xfrm>
        </p:grpSpPr>
        <p:pic>
          <p:nvPicPr>
            <p:cNvPr id="45" name="Object 44"/>
            <p:cNvPicPr>
              <a:picLocks noChangeAspect="1"/>
            </p:cNvPicPr>
            <p:nvPr/>
          </p:nvPicPr>
          <p:blipFill>
            <a:blip r:embed="rId7" cstate="print"/>
            <a:stretch>
              <a:fillRect/>
            </a:stretch>
          </p:blipFill>
          <p:spPr>
            <a:xfrm>
              <a:off x="699278" y="3585348"/>
              <a:ext cx="12000000" cy="6047619"/>
            </a:xfrm>
            <a:prstGeom prst="rect">
              <a:avLst/>
            </a:prstGeom>
          </p:spPr>
        </p:pic>
      </p:grpSp>
      <p:sp>
        <p:nvSpPr>
          <p:cNvPr id="50" name="Object 50"/>
          <p:cNvSpPr txBox="1"/>
          <p:nvPr/>
        </p:nvSpPr>
        <p:spPr>
          <a:xfrm>
            <a:off x="0" y="736600"/>
            <a:ext cx="18285714" cy="2231380"/>
          </a:xfrm>
          <a:prstGeom prst="rect">
            <a:avLst/>
          </a:prstGeom>
          <a:noFill/>
          <a:ln>
            <a:noFill/>
          </a:ln>
        </p:spPr>
        <p:txBody>
          <a:bodyPr wrap="square" rtlCol="0" anchor="ctr">
            <a:spAutoFit/>
          </a:bodyPr>
          <a:lstStyle/>
          <a:p>
            <a:pPr algn="ctr"/>
            <a:r>
              <a:rPr lang="en-US" sz="13900" kern="0" spc="-1100" dirty="0">
                <a:solidFill>
                  <a:srgbClr val="6D7C66"/>
                </a:solidFill>
                <a:latin typeface="Swistblnk Monthoers" pitchFamily="34" charset="0"/>
                <a:cs typeface="Swistblnk Monthoers" pitchFamily="34" charset="0"/>
              </a:rPr>
              <a:t>eco-friendly SERVICE PROJECT</a:t>
            </a:r>
            <a:endParaRPr lang="en-US" dirty="0"/>
          </a:p>
        </p:txBody>
      </p:sp>
      <p:sp>
        <p:nvSpPr>
          <p:cNvPr id="51" name="Object 51"/>
          <p:cNvSpPr txBox="1"/>
          <p:nvPr/>
        </p:nvSpPr>
        <p:spPr>
          <a:xfrm>
            <a:off x="13715039" y="8469630"/>
            <a:ext cx="5830865" cy="520065"/>
          </a:xfrm>
          <a:prstGeom prst="rect">
            <a:avLst/>
          </a:prstGeom>
          <a:noFill/>
        </p:spPr>
        <p:txBody>
          <a:bodyPr wrap="square" anchor="ctr">
            <a:spAutoFit/>
          </a:bodyPr>
          <a:lstStyle/>
          <a:p>
            <a:pPr lvl="0">
              <a:defRPr/>
            </a:pPr>
            <a:r>
              <a:rPr lang="en-US" sz="1400">
                <a:solidFill>
                  <a:srgbClr val="40503A"/>
                </a:solidFill>
                <a:latin typeface="Noto Sans CJK KR Bold"/>
                <a:ea typeface="Noto Sans CJK KR Bold"/>
                <a:cs typeface="Pretendard ExtraBold"/>
              </a:rPr>
              <a:t>지구를 위한 작은 발걸음</a:t>
            </a:r>
          </a:p>
          <a:p>
            <a:pPr lvl="0">
              <a:defRPr/>
            </a:pPr>
            <a:r>
              <a:rPr lang="en-US" sz="1400" kern="0" spc="200">
                <a:solidFill>
                  <a:srgbClr val="40503A"/>
                </a:solidFill>
                <a:latin typeface="Noto Sans CJK KR Bold"/>
                <a:ea typeface="Noto Sans CJK KR Bold"/>
                <a:cs typeface="Pretendard ExtraBold"/>
              </a:rPr>
              <a:t>ECO-FRIENDLY SERVICE PROJECT</a:t>
            </a:r>
            <a:endParaRPr lang="en-US">
              <a:latin typeface="Noto Sans CJK KR Bold"/>
              <a:ea typeface="Noto Sans CJK KR Bold"/>
            </a:endParaRPr>
          </a:p>
        </p:txBody>
      </p:sp>
      <p:sp>
        <p:nvSpPr>
          <p:cNvPr id="53" name="Object 53"/>
          <p:cNvSpPr txBox="1"/>
          <p:nvPr/>
        </p:nvSpPr>
        <p:spPr>
          <a:xfrm>
            <a:off x="13715039" y="9003031"/>
            <a:ext cx="5830864" cy="624840"/>
          </a:xfrm>
          <a:prstGeom prst="rect">
            <a:avLst/>
          </a:prstGeom>
          <a:noFill/>
        </p:spPr>
        <p:txBody>
          <a:bodyPr wrap="square" anchor="ctr">
            <a:spAutoFit/>
          </a:bodyPr>
          <a:lstStyle/>
          <a:p>
            <a:pPr lvl="0">
              <a:defRPr/>
            </a:pPr>
            <a:r>
              <a:rPr lang="en-US" sz="3500">
                <a:solidFill>
                  <a:srgbClr val="40503A"/>
                </a:solidFill>
                <a:latin typeface="Noto Sans CJK KR Bold"/>
                <a:ea typeface="Noto Sans CJK KR Bold"/>
                <a:cs typeface="Pretendard ExtraBold"/>
              </a:rPr>
              <a:t>작성자 : 한석희</a:t>
            </a:r>
            <a:endParaRPr lang="en-US">
              <a:latin typeface="Noto Sans CJK KR Bold"/>
              <a:ea typeface="Noto Sans CJK KR Bold"/>
            </a:endParaRPr>
          </a:p>
        </p:txBody>
      </p:sp>
      <p:sp>
        <p:nvSpPr>
          <p:cNvPr id="54" name="Object 54"/>
          <p:cNvSpPr txBox="1"/>
          <p:nvPr/>
        </p:nvSpPr>
        <p:spPr>
          <a:xfrm>
            <a:off x="13715039" y="9566910"/>
            <a:ext cx="5830865" cy="300990"/>
          </a:xfrm>
          <a:prstGeom prst="rect">
            <a:avLst/>
          </a:prstGeom>
          <a:noFill/>
        </p:spPr>
        <p:txBody>
          <a:bodyPr wrap="square" anchor="ctr">
            <a:spAutoFit/>
          </a:bodyPr>
          <a:lstStyle/>
          <a:p>
            <a:pPr lvl="0">
              <a:defRPr/>
            </a:pPr>
            <a:r>
              <a:rPr lang="en-US" sz="1400">
                <a:solidFill>
                  <a:srgbClr val="40503A"/>
                </a:solidFill>
                <a:latin typeface="Noto Sans CJK KR Bold"/>
                <a:ea typeface="Noto Sans CJK KR Bold"/>
                <a:cs typeface="Pretendard ExtraBold"/>
              </a:rPr>
              <a:t>만든기간 : 2024.05.02 ~ 2024.05.14</a:t>
            </a:r>
            <a:endParaRPr lang="en-US">
              <a:latin typeface="Noto Sans CJK KR Bold"/>
              <a:ea typeface="Noto Sans CJK KR Bold"/>
            </a:endParaRPr>
          </a:p>
        </p:txBody>
      </p:sp>
      <p:grpSp>
        <p:nvGrpSpPr>
          <p:cNvPr id="2" name="그룹 1011">
            <a:extLst>
              <a:ext uri="{FF2B5EF4-FFF2-40B4-BE49-F238E27FC236}">
                <a16:creationId xmlns:a16="http://schemas.microsoft.com/office/drawing/2014/main" id="{1CB707F3-D4E8-9E79-331B-E622CA69C201}"/>
              </a:ext>
            </a:extLst>
          </p:cNvPr>
          <p:cNvGrpSpPr/>
          <p:nvPr/>
        </p:nvGrpSpPr>
        <p:grpSpPr>
          <a:xfrm flipV="1">
            <a:off x="0" y="3033600"/>
            <a:ext cx="18285714" cy="14400"/>
            <a:chOff x="13347538" y="8102274"/>
            <a:chExt cx="4985134" cy="14291"/>
          </a:xfrm>
        </p:grpSpPr>
        <p:pic>
          <p:nvPicPr>
            <p:cNvPr id="4" name="Object 32">
              <a:extLst>
                <a:ext uri="{FF2B5EF4-FFF2-40B4-BE49-F238E27FC236}">
                  <a16:creationId xmlns:a16="http://schemas.microsoft.com/office/drawing/2014/main" id="{B7C86944-6A7E-851E-9C85-24494301FDEC}"/>
                </a:ext>
              </a:extLst>
            </p:cNvPr>
            <p:cNvPicPr>
              <a:picLocks noChangeAspect="1"/>
            </p:cNvPicPr>
            <p:nvPr/>
          </p:nvPicPr>
          <p:blipFill>
            <a:blip r:embed="rId4" cstate="print"/>
            <a:stretch>
              <a:fillRect/>
            </a:stretch>
          </p:blipFill>
          <p:spPr>
            <a:xfrm>
              <a:off x="13347538" y="8102274"/>
              <a:ext cx="4985134" cy="14291"/>
            </a:xfrm>
            <a:prstGeom prst="rect">
              <a:avLst/>
            </a:prstGeom>
          </p:spPr>
        </p:pic>
      </p:grpSp>
      <p:grpSp>
        <p:nvGrpSpPr>
          <p:cNvPr id="40" name="그룹 1003">
            <a:extLst>
              <a:ext uri="{FF2B5EF4-FFF2-40B4-BE49-F238E27FC236}">
                <a16:creationId xmlns:a16="http://schemas.microsoft.com/office/drawing/2014/main" id="{B3F2CEC1-1929-4C52-85BF-4BF6CB15888D}"/>
              </a:ext>
            </a:extLst>
          </p:cNvPr>
          <p:cNvGrpSpPr/>
          <p:nvPr/>
        </p:nvGrpSpPr>
        <p:grpSpPr>
          <a:xfrm>
            <a:off x="0" y="0"/>
            <a:ext cx="18285714" cy="668520"/>
            <a:chOff x="0" y="0"/>
            <a:chExt cx="18285714" cy="668520"/>
          </a:xfrm>
        </p:grpSpPr>
        <p:pic>
          <p:nvPicPr>
            <p:cNvPr id="41" name="Object 8">
              <a:extLst>
                <a:ext uri="{FF2B5EF4-FFF2-40B4-BE49-F238E27FC236}">
                  <a16:creationId xmlns:a16="http://schemas.microsoft.com/office/drawing/2014/main" id="{8D7E4C9C-4158-456E-9122-8A99469FA052}"/>
                </a:ext>
              </a:extLst>
            </p:cNvPr>
            <p:cNvPicPr>
              <a:picLocks noChangeAspect="1"/>
            </p:cNvPicPr>
            <p:nvPr/>
          </p:nvPicPr>
          <p:blipFill>
            <a:blip r:embed="rId8" cstate="print"/>
            <a:stretch>
              <a:fillRect/>
            </a:stretch>
          </p:blipFill>
          <p:spPr>
            <a:xfrm>
              <a:off x="0" y="0"/>
              <a:ext cx="18285714" cy="668520"/>
            </a:xfrm>
            <a:prstGeom prst="rect">
              <a:avLst/>
            </a:prstGeom>
          </p:spPr>
        </p:pic>
      </p:grpSp>
      <p:grpSp>
        <p:nvGrpSpPr>
          <p:cNvPr id="43" name="그룹 1004">
            <a:extLst>
              <a:ext uri="{FF2B5EF4-FFF2-40B4-BE49-F238E27FC236}">
                <a16:creationId xmlns:a16="http://schemas.microsoft.com/office/drawing/2014/main" id="{5898B5F5-C7AF-47A0-8F38-F17137C70107}"/>
              </a:ext>
            </a:extLst>
          </p:cNvPr>
          <p:cNvGrpSpPr/>
          <p:nvPr/>
        </p:nvGrpSpPr>
        <p:grpSpPr>
          <a:xfrm>
            <a:off x="0" y="654235"/>
            <a:ext cx="18285714" cy="14286"/>
            <a:chOff x="0" y="654235"/>
            <a:chExt cx="18285714" cy="14286"/>
          </a:xfrm>
        </p:grpSpPr>
        <p:pic>
          <p:nvPicPr>
            <p:cNvPr id="44" name="Object 11">
              <a:extLst>
                <a:ext uri="{FF2B5EF4-FFF2-40B4-BE49-F238E27FC236}">
                  <a16:creationId xmlns:a16="http://schemas.microsoft.com/office/drawing/2014/main" id="{A0A43C8D-6A8B-4D6B-B179-0C1F1F31415B}"/>
                </a:ext>
              </a:extLst>
            </p:cNvPr>
            <p:cNvPicPr>
              <a:picLocks noChangeAspect="1"/>
            </p:cNvPicPr>
            <p:nvPr/>
          </p:nvPicPr>
          <p:blipFill>
            <a:blip r:embed="rId3" cstate="print"/>
            <a:stretch>
              <a:fillRect/>
            </a:stretch>
          </p:blipFill>
          <p:spPr>
            <a:xfrm>
              <a:off x="0" y="654235"/>
              <a:ext cx="18285714" cy="14286"/>
            </a:xfrm>
            <a:prstGeom prst="rect">
              <a:avLst/>
            </a:prstGeom>
          </p:spPr>
        </p:pic>
      </p:grpSp>
      <p:grpSp>
        <p:nvGrpSpPr>
          <p:cNvPr id="46" name="그룹 1005">
            <a:extLst>
              <a:ext uri="{FF2B5EF4-FFF2-40B4-BE49-F238E27FC236}">
                <a16:creationId xmlns:a16="http://schemas.microsoft.com/office/drawing/2014/main" id="{5EBA6791-28BE-46DA-BD7C-B1BFD25FA489}"/>
              </a:ext>
            </a:extLst>
          </p:cNvPr>
          <p:cNvGrpSpPr/>
          <p:nvPr/>
        </p:nvGrpSpPr>
        <p:grpSpPr>
          <a:xfrm>
            <a:off x="0" y="0"/>
            <a:ext cx="18285714" cy="14286"/>
            <a:chOff x="0" y="0"/>
            <a:chExt cx="18285714" cy="14286"/>
          </a:xfrm>
        </p:grpSpPr>
        <p:pic>
          <p:nvPicPr>
            <p:cNvPr id="47" name="Object 14">
              <a:extLst>
                <a:ext uri="{FF2B5EF4-FFF2-40B4-BE49-F238E27FC236}">
                  <a16:creationId xmlns:a16="http://schemas.microsoft.com/office/drawing/2014/main" id="{86CFD8D4-8D74-4893-B25B-DB9BA7669C10}"/>
                </a:ext>
              </a:extLst>
            </p:cNvPr>
            <p:cNvPicPr>
              <a:picLocks noChangeAspect="1"/>
            </p:cNvPicPr>
            <p:nvPr/>
          </p:nvPicPr>
          <p:blipFill>
            <a:blip r:embed="rId3" cstate="print"/>
            <a:stretch>
              <a:fillRect/>
            </a:stretch>
          </p:blipFill>
          <p:spPr>
            <a:xfrm>
              <a:off x="0" y="0"/>
              <a:ext cx="18285714" cy="14286"/>
            </a:xfrm>
            <a:prstGeom prst="rect">
              <a:avLst/>
            </a:prstGeom>
          </p:spPr>
        </p:pic>
      </p:grpSp>
      <p:grpSp>
        <p:nvGrpSpPr>
          <p:cNvPr id="48" name="그룹 1016">
            <a:extLst>
              <a:ext uri="{FF2B5EF4-FFF2-40B4-BE49-F238E27FC236}">
                <a16:creationId xmlns:a16="http://schemas.microsoft.com/office/drawing/2014/main" id="{338D18AE-338D-4731-AFC2-E803DEC4C93D}"/>
              </a:ext>
            </a:extLst>
          </p:cNvPr>
          <p:cNvGrpSpPr/>
          <p:nvPr/>
        </p:nvGrpSpPr>
        <p:grpSpPr>
          <a:xfrm>
            <a:off x="17366741" y="282862"/>
            <a:ext cx="88511" cy="88511"/>
            <a:chOff x="17366741" y="282862"/>
            <a:chExt cx="88511" cy="88511"/>
          </a:xfrm>
        </p:grpSpPr>
        <p:pic>
          <p:nvPicPr>
            <p:cNvPr id="49" name="Object 47">
              <a:extLst>
                <a:ext uri="{FF2B5EF4-FFF2-40B4-BE49-F238E27FC236}">
                  <a16:creationId xmlns:a16="http://schemas.microsoft.com/office/drawing/2014/main" id="{8F3511FA-FFF4-4871-B7B6-B25A12395FCF}"/>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55" name="그룹 1017">
            <a:extLst>
              <a:ext uri="{FF2B5EF4-FFF2-40B4-BE49-F238E27FC236}">
                <a16:creationId xmlns:a16="http://schemas.microsoft.com/office/drawing/2014/main" id="{9DA3D6E8-62E7-4B38-B69C-AD7A14EF078B}"/>
              </a:ext>
            </a:extLst>
          </p:cNvPr>
          <p:cNvGrpSpPr/>
          <p:nvPr/>
        </p:nvGrpSpPr>
        <p:grpSpPr>
          <a:xfrm>
            <a:off x="17118149" y="282862"/>
            <a:ext cx="88511" cy="88511"/>
            <a:chOff x="17118149" y="282862"/>
            <a:chExt cx="88511" cy="88511"/>
          </a:xfrm>
        </p:grpSpPr>
        <p:pic>
          <p:nvPicPr>
            <p:cNvPr id="56" name="Object 50">
              <a:extLst>
                <a:ext uri="{FF2B5EF4-FFF2-40B4-BE49-F238E27FC236}">
                  <a16:creationId xmlns:a16="http://schemas.microsoft.com/office/drawing/2014/main" id="{385FF673-8CB7-46CE-ABC7-A677A7AC67B1}"/>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57" name="그룹 1018">
            <a:extLst>
              <a:ext uri="{FF2B5EF4-FFF2-40B4-BE49-F238E27FC236}">
                <a16:creationId xmlns:a16="http://schemas.microsoft.com/office/drawing/2014/main" id="{0ADCA01F-914E-4ED6-B4A7-F5DC7CC92E0E}"/>
              </a:ext>
            </a:extLst>
          </p:cNvPr>
          <p:cNvGrpSpPr/>
          <p:nvPr/>
        </p:nvGrpSpPr>
        <p:grpSpPr>
          <a:xfrm>
            <a:off x="16869556" y="282862"/>
            <a:ext cx="88511" cy="88511"/>
            <a:chOff x="16869556" y="282862"/>
            <a:chExt cx="88511" cy="88511"/>
          </a:xfrm>
        </p:grpSpPr>
        <p:pic>
          <p:nvPicPr>
            <p:cNvPr id="58" name="Object 53">
              <a:extLst>
                <a:ext uri="{FF2B5EF4-FFF2-40B4-BE49-F238E27FC236}">
                  <a16:creationId xmlns:a16="http://schemas.microsoft.com/office/drawing/2014/main" id="{FD43068C-1E19-4DA2-8849-1D3AFF898F46}"/>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59" name="그룹 1019">
            <a:extLst>
              <a:ext uri="{FF2B5EF4-FFF2-40B4-BE49-F238E27FC236}">
                <a16:creationId xmlns:a16="http://schemas.microsoft.com/office/drawing/2014/main" id="{DAFD8B5B-15DE-47E3-9A3D-D23985990260}"/>
              </a:ext>
            </a:extLst>
          </p:cNvPr>
          <p:cNvGrpSpPr/>
          <p:nvPr/>
        </p:nvGrpSpPr>
        <p:grpSpPr>
          <a:xfrm>
            <a:off x="16620963" y="282862"/>
            <a:ext cx="88511" cy="88511"/>
            <a:chOff x="16620963" y="282862"/>
            <a:chExt cx="88511" cy="88511"/>
          </a:xfrm>
        </p:grpSpPr>
        <p:pic>
          <p:nvPicPr>
            <p:cNvPr id="60" name="Object 56">
              <a:extLst>
                <a:ext uri="{FF2B5EF4-FFF2-40B4-BE49-F238E27FC236}">
                  <a16:creationId xmlns:a16="http://schemas.microsoft.com/office/drawing/2014/main" id="{40A62F81-46B3-42EE-8F4A-09764B76F2F9}"/>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61" name="그룹 1020">
            <a:extLst>
              <a:ext uri="{FF2B5EF4-FFF2-40B4-BE49-F238E27FC236}">
                <a16:creationId xmlns:a16="http://schemas.microsoft.com/office/drawing/2014/main" id="{5B0A4614-B5C9-464E-93D7-BA5A81B903B0}"/>
              </a:ext>
            </a:extLst>
          </p:cNvPr>
          <p:cNvGrpSpPr/>
          <p:nvPr/>
        </p:nvGrpSpPr>
        <p:grpSpPr>
          <a:xfrm>
            <a:off x="16372371" y="282862"/>
            <a:ext cx="88511" cy="88511"/>
            <a:chOff x="16372371" y="282862"/>
            <a:chExt cx="88511" cy="88511"/>
          </a:xfrm>
        </p:grpSpPr>
        <p:pic>
          <p:nvPicPr>
            <p:cNvPr id="62" name="Object 59">
              <a:extLst>
                <a:ext uri="{FF2B5EF4-FFF2-40B4-BE49-F238E27FC236}">
                  <a16:creationId xmlns:a16="http://schemas.microsoft.com/office/drawing/2014/main" id="{A2C5BD91-1C31-4D63-9C2A-B215D58CA771}"/>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63" name="Object 52">
            <a:extLst>
              <a:ext uri="{FF2B5EF4-FFF2-40B4-BE49-F238E27FC236}">
                <a16:creationId xmlns:a16="http://schemas.microsoft.com/office/drawing/2014/main" id="{CB3E8070-67EB-4C04-B0E0-57234EA44756}"/>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A6BE2E06-AAA0-4B09-DAD7-B7F39A40BBE8}"/>
              </a:ext>
            </a:extLst>
          </p:cNvPr>
          <p:cNvPicPr>
            <a:picLocks/>
          </p:cNvPicPr>
          <p:nvPr/>
        </p:nvPicPr>
        <p:blipFill>
          <a:blip r:embed="rId2"/>
          <a:stretch>
            <a:fillRect/>
          </a:stretch>
        </p:blipFill>
        <p:spPr>
          <a:xfrm>
            <a:off x="6221350" y="1849644"/>
            <a:ext cx="5400000" cy="2880000"/>
          </a:xfrm>
          <a:prstGeom prst="rect">
            <a:avLst/>
          </a:prstGeom>
          <a:ln w="25400">
            <a:solidFill>
              <a:schemeClr val="tx1"/>
            </a:solidFill>
          </a:ln>
        </p:spPr>
      </p:pic>
      <p:pic>
        <p:nvPicPr>
          <p:cNvPr id="13" name="그림 12"/>
          <p:cNvPicPr/>
          <p:nvPr/>
        </p:nvPicPr>
        <p:blipFill rotWithShape="1">
          <a:blip r:embed="rId3"/>
          <a:stretch>
            <a:fillRect/>
          </a:stretch>
        </p:blipFill>
        <p:spPr>
          <a:xfrm>
            <a:off x="387449" y="1849644"/>
            <a:ext cx="5400000" cy="2880000"/>
          </a:xfrm>
          <a:prstGeom prst="rect">
            <a:avLst/>
          </a:prstGeom>
          <a:ln w="25400">
            <a:solidFill>
              <a:schemeClr val="tx1"/>
            </a:solidFill>
          </a:ln>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4" cstate="print"/>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② </a:t>
            </a:r>
            <a:r>
              <a:rPr lang="en-US" altLang="ko-KR" sz="4000" kern="0" spc="-300">
                <a:solidFill>
                  <a:srgbClr val="000000"/>
                </a:solidFill>
                <a:latin typeface="Pretendard ExtraBold"/>
                <a:ea typeface="Pretendard ExtraBold"/>
                <a:cs typeface="Pretendard Medium"/>
              </a:rPr>
              <a:t>Shopping Basket System</a:t>
            </a:r>
            <a:endParaRPr lang="en-US" altLang="ko-KR" sz="4000">
              <a:latin typeface="Pretendard ExtraBold"/>
              <a:ea typeface="Pretendard ExtraBold"/>
            </a:endParaRPr>
          </a:p>
        </p:txBody>
      </p:sp>
      <p:sp>
        <p:nvSpPr>
          <p:cNvPr id="16" name="TextBox 15"/>
          <p:cNvSpPr txBox="1"/>
          <p:nvPr/>
        </p:nvSpPr>
        <p:spPr>
          <a:xfrm>
            <a:off x="387449" y="4960476"/>
            <a:ext cx="17067804" cy="5229369"/>
          </a:xfrm>
          <a:prstGeom prst="rect">
            <a:avLst/>
          </a:prstGeom>
          <a:noFill/>
        </p:spPr>
        <p:txBody>
          <a:bodyPr wrap="square">
            <a:spAutoFit/>
          </a:bodyPr>
          <a:lstStyle/>
          <a:p>
            <a:pPr>
              <a:lnSpc>
                <a:spcPts val="2700"/>
              </a:lnSpc>
              <a:defRPr/>
            </a:pPr>
            <a:r>
              <a:rPr lang="en-US" altLang="ko-KR" sz="3000" b="1" dirty="0">
                <a:latin typeface="Pretendard Medium"/>
                <a:ea typeface="Pretendard Medium"/>
              </a:rPr>
              <a:t>{ Product[</a:t>
            </a:r>
            <a:r>
              <a:rPr lang="ko-KR" altLang="en-US" sz="3000" b="1" dirty="0">
                <a:latin typeface="Pretendard Medium"/>
                <a:ea typeface="Pretendard Medium"/>
              </a:rPr>
              <a:t>상품 페이지</a:t>
            </a:r>
            <a:r>
              <a:rPr lang="en-US" altLang="ko-KR" sz="3000" b="1" dirty="0">
                <a:latin typeface="Pretendard Medium"/>
                <a:ea typeface="Pretendard Medium"/>
              </a:rPr>
              <a:t>], Basket[</a:t>
            </a:r>
            <a:r>
              <a:rPr lang="ko-KR" altLang="en-US" sz="3000" b="1" dirty="0">
                <a:latin typeface="Pretendard Medium"/>
                <a:ea typeface="Pretendard Medium"/>
              </a:rPr>
              <a:t>장바구니</a:t>
            </a:r>
            <a:r>
              <a:rPr lang="en-US" altLang="ko-KR" sz="3000" b="1" dirty="0">
                <a:latin typeface="Pretendard Medium"/>
                <a:ea typeface="Pretendard Medium"/>
              </a:rPr>
              <a:t>], Buy[</a:t>
            </a:r>
            <a:r>
              <a:rPr lang="ko-KR" altLang="en-US" sz="3000" b="1" dirty="0">
                <a:latin typeface="Pretendard Medium"/>
                <a:ea typeface="Pretendard Medium"/>
              </a:rPr>
              <a:t>구매 페이지</a:t>
            </a:r>
            <a:r>
              <a:rPr lang="en-US" altLang="ko-KR" sz="3000" b="1" dirty="0">
                <a:latin typeface="Pretendard Medium"/>
                <a:ea typeface="Pretendard Medium"/>
              </a:rPr>
              <a:t>] }</a:t>
            </a:r>
            <a:endParaRPr lang="en-US" altLang="ko-KR" sz="3000" b="1" dirty="0">
              <a:latin typeface="Pretendard"/>
            </a:endParaRPr>
          </a:p>
          <a:p>
            <a:pPr>
              <a:lnSpc>
                <a:spcPts val="2700"/>
              </a:lnSpc>
              <a:defRPr/>
            </a:pPr>
            <a:endParaRPr lang="en-US" altLang="ko-KR" sz="2000" dirty="0">
              <a:latin typeface="Pretendard"/>
            </a:endParaRPr>
          </a:p>
          <a:p>
            <a:pPr>
              <a:lnSpc>
                <a:spcPts val="2700"/>
              </a:lnSpc>
              <a:defRPr/>
            </a:pPr>
            <a:r>
              <a:rPr lang="en-US" altLang="ko-KR" sz="2500" dirty="0">
                <a:latin typeface="Pretendard"/>
                <a:ea typeface="Pretendard"/>
              </a:rPr>
              <a:t>1.Product : </a:t>
            </a:r>
            <a:r>
              <a:rPr lang="ko-KR" altLang="en-US" sz="2500" dirty="0">
                <a:latin typeface="Pretendard"/>
                <a:ea typeface="Pretendard"/>
              </a:rPr>
              <a:t>상품별 페이지를 생성하여 </a:t>
            </a:r>
            <a:r>
              <a:rPr lang="en-US" altLang="ko-KR" sz="2500" dirty="0">
                <a:latin typeface="Pretendard"/>
                <a:ea typeface="Pretendard"/>
              </a:rPr>
              <a:t>Cookie</a:t>
            </a:r>
            <a:r>
              <a:rPr lang="ko-KR" altLang="en-US" sz="2500" dirty="0">
                <a:latin typeface="Pretendard"/>
                <a:ea typeface="Pretendard"/>
              </a:rPr>
              <a:t>와 </a:t>
            </a:r>
            <a:r>
              <a:rPr lang="en-US" altLang="ko-KR" sz="2500" dirty="0">
                <a:latin typeface="Pretendard"/>
                <a:ea typeface="Pretendard"/>
              </a:rPr>
              <a:t>Session</a:t>
            </a:r>
            <a:r>
              <a:rPr lang="ko-KR" altLang="en-US" sz="2500" dirty="0">
                <a:latin typeface="Pretendard"/>
                <a:ea typeface="Pretendard"/>
              </a:rPr>
              <a:t>이 있을 시에만 상품 페이지로 이동 가능</a:t>
            </a:r>
            <a:r>
              <a:rPr lang="en-US" altLang="ko-KR" sz="2500" dirty="0">
                <a:latin typeface="Pretendard"/>
                <a:ea typeface="Pretendard"/>
              </a:rPr>
              <a:t>.</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이동 후 관리자가 설정한 제품의 수량이 </a:t>
            </a:r>
            <a:r>
              <a:rPr lang="en-US" altLang="ko-KR" sz="2500" dirty="0">
                <a:latin typeface="Pretendard"/>
                <a:ea typeface="Pretendard"/>
              </a:rPr>
              <a:t>ADMIN_TB</a:t>
            </a:r>
            <a:r>
              <a:rPr lang="ko-KR" altLang="en-US" sz="2500" dirty="0">
                <a:latin typeface="Pretendard"/>
                <a:ea typeface="Pretendard"/>
              </a:rPr>
              <a:t> </a:t>
            </a:r>
            <a:r>
              <a:rPr lang="en-US" altLang="ko-KR" sz="2500" dirty="0">
                <a:latin typeface="Pretendard"/>
                <a:ea typeface="Pretendard"/>
              </a:rPr>
              <a:t>DB</a:t>
            </a:r>
            <a:r>
              <a:rPr lang="ko-KR" altLang="en-US" sz="2500" dirty="0">
                <a:latin typeface="Pretendard"/>
                <a:ea typeface="Pretendard"/>
              </a:rPr>
              <a:t>에 저장되어 있는 데이터를 가져와 상품별 페이지에 현재</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잔여 수량을 표시</a:t>
            </a:r>
            <a:r>
              <a:rPr lang="en-US" altLang="ko-KR" sz="2500" dirty="0">
                <a:latin typeface="Pretendard"/>
                <a:ea typeface="Pretendard"/>
              </a:rPr>
              <a:t>.</a:t>
            </a:r>
          </a:p>
          <a:p>
            <a:pPr marL="457200" indent="-457200">
              <a:lnSpc>
                <a:spcPts val="2700"/>
              </a:lnSpc>
              <a:buAutoNum type="arabicPeriod"/>
              <a:defRPr/>
            </a:pPr>
            <a:endParaRPr lang="en-US" altLang="ko-KR" sz="2500" dirty="0">
              <a:latin typeface="Pretendard"/>
              <a:ea typeface="Pretendard"/>
            </a:endParaRPr>
          </a:p>
          <a:p>
            <a:pPr>
              <a:lnSpc>
                <a:spcPts val="2700"/>
              </a:lnSpc>
              <a:defRPr/>
            </a:pPr>
            <a:r>
              <a:rPr lang="en-US" altLang="ko-KR" sz="2500" dirty="0">
                <a:latin typeface="Pretendard"/>
                <a:ea typeface="Pretendard"/>
              </a:rPr>
              <a:t>2. Basket : HTML</a:t>
            </a:r>
            <a:r>
              <a:rPr lang="ko-KR" altLang="en-US" sz="2500" dirty="0">
                <a:latin typeface="Pretendard"/>
                <a:ea typeface="Pretendard"/>
              </a:rPr>
              <a:t>에서의 </a:t>
            </a:r>
            <a:r>
              <a:rPr lang="en-US" altLang="ko-KR" sz="2500" dirty="0">
                <a:latin typeface="Pretendard"/>
                <a:ea typeface="Pretendard"/>
              </a:rPr>
              <a:t>JS</a:t>
            </a:r>
            <a:r>
              <a:rPr lang="ko-KR" altLang="en-US" sz="2500" dirty="0">
                <a:latin typeface="Pretendard"/>
                <a:ea typeface="Pretendard"/>
              </a:rPr>
              <a:t>를 통한 </a:t>
            </a:r>
            <a:r>
              <a:rPr lang="en-US" altLang="ko-KR" sz="2500" dirty="0">
                <a:latin typeface="Pretendard"/>
                <a:ea typeface="Pretendard"/>
              </a:rPr>
              <a:t>INPUT value</a:t>
            </a:r>
            <a:r>
              <a:rPr lang="ko-KR" altLang="en-US" sz="2500" dirty="0">
                <a:latin typeface="Pretendard"/>
                <a:ea typeface="Pretendard"/>
              </a:rPr>
              <a:t>의 값을 </a:t>
            </a:r>
            <a:r>
              <a:rPr lang="en-US" altLang="ko-KR" sz="2500" dirty="0">
                <a:latin typeface="Pretendard"/>
                <a:ea typeface="Pretendard"/>
              </a:rPr>
              <a:t>“+”</a:t>
            </a:r>
            <a:r>
              <a:rPr lang="ko-KR" altLang="en-US" sz="2500" dirty="0">
                <a:latin typeface="Pretendard"/>
                <a:ea typeface="Pretendard"/>
              </a:rPr>
              <a:t>와 </a:t>
            </a:r>
            <a:r>
              <a:rPr lang="en-US" altLang="ko-KR" sz="2500" dirty="0">
                <a:latin typeface="Pretendard"/>
                <a:ea typeface="Pretendard"/>
              </a:rPr>
              <a:t>“-”</a:t>
            </a:r>
            <a:r>
              <a:rPr lang="ko-KR" altLang="en-US" sz="2500" dirty="0">
                <a:latin typeface="Pretendard"/>
                <a:ea typeface="Pretendard"/>
              </a:rPr>
              <a:t>를</a:t>
            </a:r>
            <a:r>
              <a:rPr lang="en-US" altLang="ko-KR" sz="2500" dirty="0">
                <a:latin typeface="Pretendard"/>
                <a:ea typeface="Pretendard"/>
              </a:rPr>
              <a:t> </a:t>
            </a:r>
            <a:r>
              <a:rPr lang="ko-KR" altLang="en-US" sz="2500" dirty="0">
                <a:latin typeface="Pretendard"/>
                <a:ea typeface="Pretendard"/>
              </a:rPr>
              <a:t>이용하여 변경하고</a:t>
            </a:r>
            <a:r>
              <a:rPr lang="en-US" altLang="ko-KR" sz="2500" dirty="0">
                <a:latin typeface="Pretendard"/>
                <a:ea typeface="Pretendard"/>
              </a:rPr>
              <a:t>, </a:t>
            </a:r>
            <a:r>
              <a:rPr lang="ko-KR" altLang="en-US" sz="2500" dirty="0">
                <a:latin typeface="Pretendard"/>
                <a:ea typeface="Pretendard"/>
              </a:rPr>
              <a:t>장바구니 추가를 클릭시에는 해당하는</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값이 </a:t>
            </a:r>
            <a:r>
              <a:rPr lang="en-US" altLang="ko-KR" sz="2500" dirty="0">
                <a:latin typeface="Pretendard"/>
                <a:ea typeface="Pretendard"/>
              </a:rPr>
              <a:t>Cookie </a:t>
            </a:r>
            <a:r>
              <a:rPr lang="ko-KR" altLang="en-US" sz="2500" dirty="0">
                <a:latin typeface="Pretendard"/>
                <a:ea typeface="Pretendard"/>
              </a:rPr>
              <a:t>데이터에 제품의 간략한 이름과 </a:t>
            </a:r>
            <a:r>
              <a:rPr lang="en-US" altLang="ko-KR" sz="2500" dirty="0">
                <a:latin typeface="Pretendard"/>
                <a:ea typeface="Pretendard"/>
              </a:rPr>
              <a:t>value</a:t>
            </a:r>
            <a:r>
              <a:rPr lang="ko-KR" altLang="en-US" sz="2500" dirty="0">
                <a:latin typeface="Pretendard"/>
                <a:ea typeface="Pretendard"/>
              </a:rPr>
              <a:t>값에 사용자가 입력한 값만큼 추가 된다</a:t>
            </a:r>
            <a:r>
              <a:rPr lang="en-US" altLang="ko-KR" sz="2500" dirty="0">
                <a:latin typeface="Pretendard"/>
                <a:ea typeface="Pretendard"/>
              </a:rPr>
              <a:t>. </a:t>
            </a:r>
            <a:r>
              <a:rPr lang="ko-KR" altLang="en-US" sz="2500" dirty="0">
                <a:latin typeface="Pretendard"/>
                <a:ea typeface="Pretendard"/>
              </a:rPr>
              <a:t>해당 </a:t>
            </a:r>
            <a:r>
              <a:rPr lang="en-US" altLang="ko-KR" sz="2500" dirty="0">
                <a:latin typeface="Pretendard"/>
                <a:ea typeface="Pretendard"/>
              </a:rPr>
              <a:t>Cookie </a:t>
            </a:r>
            <a:r>
              <a:rPr lang="ko-KR" altLang="en-US" sz="2500" dirty="0">
                <a:latin typeface="Pretendard"/>
                <a:ea typeface="Pretendard"/>
              </a:rPr>
              <a:t>데이터는</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다른 상품 페이지를 가도 유지가 되며</a:t>
            </a:r>
            <a:r>
              <a:rPr lang="en-US" altLang="ko-KR" sz="2500" dirty="0">
                <a:latin typeface="Pretendard"/>
                <a:ea typeface="Pretendard"/>
              </a:rPr>
              <a:t>, </a:t>
            </a:r>
            <a:r>
              <a:rPr lang="ko-KR" altLang="en-US" sz="2500" dirty="0">
                <a:latin typeface="Pretendard"/>
                <a:ea typeface="Pretendard"/>
              </a:rPr>
              <a:t>로그아웃 또는 구매를 </a:t>
            </a:r>
            <a:r>
              <a:rPr lang="ko-KR" altLang="en-US" sz="2500" dirty="0" err="1">
                <a:latin typeface="Pretendard"/>
                <a:ea typeface="Pretendard"/>
              </a:rPr>
              <a:t>해야지만</a:t>
            </a:r>
            <a:r>
              <a:rPr lang="ko-KR" altLang="en-US" sz="2500" dirty="0">
                <a:latin typeface="Pretendard"/>
                <a:ea typeface="Pretendard"/>
              </a:rPr>
              <a:t> 해당 쿠키가 제거된다</a:t>
            </a:r>
            <a:r>
              <a:rPr lang="en-US" altLang="ko-KR" sz="2500" dirty="0">
                <a:latin typeface="Pretendard"/>
                <a:ea typeface="Pretendard"/>
              </a:rPr>
              <a:t>.</a:t>
            </a:r>
          </a:p>
          <a:p>
            <a:pPr>
              <a:lnSpc>
                <a:spcPts val="2700"/>
              </a:lnSpc>
              <a:defRPr/>
            </a:pPr>
            <a:endParaRPr lang="en-US" altLang="ko-KR" sz="2500" dirty="0">
              <a:latin typeface="Pretendard"/>
              <a:ea typeface="Pretendard"/>
            </a:endParaRPr>
          </a:p>
          <a:p>
            <a:pPr>
              <a:lnSpc>
                <a:spcPts val="2700"/>
              </a:lnSpc>
              <a:defRPr/>
            </a:pPr>
            <a:r>
              <a:rPr lang="en-US" altLang="ko-KR" sz="2500" dirty="0">
                <a:latin typeface="Pretendard"/>
                <a:ea typeface="Pretendard"/>
              </a:rPr>
              <a:t>3. Buy : </a:t>
            </a:r>
            <a:r>
              <a:rPr lang="ko-KR" altLang="en-US" sz="2500" dirty="0">
                <a:latin typeface="Pretendard"/>
                <a:ea typeface="Pretendard"/>
              </a:rPr>
              <a:t>바로 대여하기를 클릭해야 이동하는 페이지이며</a:t>
            </a:r>
            <a:r>
              <a:rPr lang="en-US" altLang="ko-KR" sz="2500" dirty="0">
                <a:latin typeface="Pretendard"/>
                <a:ea typeface="Pretendard"/>
              </a:rPr>
              <a:t>, </a:t>
            </a:r>
            <a:r>
              <a:rPr lang="ko-KR" altLang="en-US" sz="2500" dirty="0">
                <a:latin typeface="Pretendard"/>
                <a:ea typeface="Pretendard"/>
              </a:rPr>
              <a:t>장바구니에 추가한 </a:t>
            </a:r>
            <a:r>
              <a:rPr lang="en-US" altLang="ko-KR" sz="2500" dirty="0">
                <a:latin typeface="Pretendard"/>
                <a:ea typeface="Pretendard"/>
              </a:rPr>
              <a:t>Cookie </a:t>
            </a:r>
            <a:r>
              <a:rPr lang="ko-KR" altLang="en-US" sz="2500" dirty="0">
                <a:latin typeface="Pretendard"/>
                <a:ea typeface="Pretendard"/>
              </a:rPr>
              <a:t>데이터와 바로 대여하기를 한 상품 </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페이지에 </a:t>
            </a:r>
            <a:r>
              <a:rPr lang="en-US" altLang="ko-KR" sz="2500" dirty="0">
                <a:latin typeface="Pretendard"/>
                <a:ea typeface="Pretendard"/>
              </a:rPr>
              <a:t>value</a:t>
            </a:r>
            <a:r>
              <a:rPr lang="ko-KR" altLang="en-US" sz="2500" dirty="0">
                <a:latin typeface="Pretendard"/>
                <a:ea typeface="Pretendard"/>
              </a:rPr>
              <a:t>값만 </a:t>
            </a:r>
            <a:r>
              <a:rPr lang="en-US" altLang="ko-KR" sz="2500" dirty="0">
                <a:latin typeface="Pretendard"/>
                <a:ea typeface="Pretendard"/>
              </a:rPr>
              <a:t>Buy Page</a:t>
            </a:r>
            <a:r>
              <a:rPr lang="ko-KR" altLang="en-US" sz="2500" dirty="0">
                <a:latin typeface="Pretendard"/>
                <a:ea typeface="Pretendard"/>
              </a:rPr>
              <a:t>에 나타나게 되며</a:t>
            </a:r>
            <a:r>
              <a:rPr lang="en-US" altLang="ko-KR" sz="2500" dirty="0">
                <a:latin typeface="Pretendard"/>
                <a:ea typeface="Pretendard"/>
              </a:rPr>
              <a:t>, </a:t>
            </a:r>
            <a:r>
              <a:rPr lang="ko-KR" altLang="en-US" sz="2500" dirty="0">
                <a:latin typeface="Pretendard"/>
                <a:ea typeface="Pretendard"/>
              </a:rPr>
              <a:t>만약 장바구니와 바로 대여하기의 상품이 겹치게 되면 바로 </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대여하기가 우선순위로 </a:t>
            </a:r>
            <a:r>
              <a:rPr lang="en-US" altLang="ko-KR" sz="2500" dirty="0">
                <a:latin typeface="Pretendard"/>
                <a:ea typeface="Pretendard"/>
              </a:rPr>
              <a:t>Buy</a:t>
            </a:r>
            <a:r>
              <a:rPr lang="ko-KR" altLang="en-US" sz="2500" dirty="0">
                <a:latin typeface="Pretendard"/>
                <a:ea typeface="Pretendard"/>
              </a:rPr>
              <a:t>페이지에는 장바구니의 </a:t>
            </a:r>
            <a:r>
              <a:rPr lang="en-US" altLang="ko-KR" sz="2500" dirty="0">
                <a:latin typeface="Pretendard"/>
                <a:ea typeface="Pretendard"/>
              </a:rPr>
              <a:t>Cookie value</a:t>
            </a:r>
            <a:r>
              <a:rPr lang="ko-KR" altLang="en-US" sz="2500" dirty="0">
                <a:latin typeface="Pretendard"/>
                <a:ea typeface="Pretendard"/>
              </a:rPr>
              <a:t>값이 나오지 않고 바로 대여하기한 상품 개수가 </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표시된다</a:t>
            </a:r>
            <a:r>
              <a:rPr lang="en-US" altLang="ko-KR" sz="2500" dirty="0">
                <a:latin typeface="Pretendard"/>
                <a:ea typeface="Pretendard"/>
              </a:rPr>
              <a:t>. Buy Page</a:t>
            </a:r>
            <a:r>
              <a:rPr lang="ko-KR" altLang="en-US" sz="2500" dirty="0">
                <a:latin typeface="Pretendard"/>
                <a:ea typeface="Pretendard"/>
              </a:rPr>
              <a:t>에서 구매하기를 클릭했을 시 해당 데이터는 </a:t>
            </a:r>
            <a:r>
              <a:rPr lang="en-US" altLang="ko-KR" sz="2500" dirty="0">
                <a:latin typeface="Pretendard"/>
                <a:ea typeface="Pretendard"/>
              </a:rPr>
              <a:t>ADMIN_TB DB</a:t>
            </a:r>
            <a:r>
              <a:rPr lang="ko-KR" altLang="en-US" sz="2500" dirty="0">
                <a:latin typeface="Pretendard"/>
                <a:ea typeface="Pretendard"/>
              </a:rPr>
              <a:t>에 수량에서 구매한 </a:t>
            </a:r>
            <a:r>
              <a:rPr lang="en-US" altLang="ko-KR" sz="2500" dirty="0">
                <a:latin typeface="Pretendard"/>
                <a:ea typeface="Pretendard"/>
              </a:rPr>
              <a:t>value</a:t>
            </a:r>
            <a:r>
              <a:rPr lang="ko-KR" altLang="en-US" sz="2500" dirty="0">
                <a:latin typeface="Pretendard"/>
                <a:ea typeface="Pretendard"/>
              </a:rPr>
              <a:t>의 값을 </a:t>
            </a:r>
          </a:p>
          <a:p>
            <a:pPr>
              <a:lnSpc>
                <a:spcPts val="2700"/>
              </a:lnSpc>
              <a:defRPr/>
            </a:pPr>
            <a:r>
              <a:rPr lang="en-US" altLang="ko-KR" sz="2500" dirty="0">
                <a:ea typeface="Pretendard"/>
              </a:rPr>
              <a:t>	</a:t>
            </a:r>
            <a:r>
              <a:rPr lang="en-US" altLang="ko-KR" sz="2500" dirty="0">
                <a:latin typeface="Pretendard"/>
                <a:ea typeface="Pretendard"/>
              </a:rPr>
              <a:t>  </a:t>
            </a:r>
            <a:r>
              <a:rPr lang="ko-KR" altLang="en-US" sz="2500" dirty="0">
                <a:latin typeface="Pretendard"/>
                <a:ea typeface="Pretendard"/>
              </a:rPr>
              <a:t>차감하여 </a:t>
            </a:r>
            <a:r>
              <a:rPr lang="en-US" altLang="ko-KR" sz="2500" dirty="0">
                <a:latin typeface="Pretendard"/>
                <a:ea typeface="Pretendard"/>
              </a:rPr>
              <a:t>ADMIN_TB DB</a:t>
            </a:r>
            <a:r>
              <a:rPr lang="ko-KR" altLang="en-US" sz="2500" dirty="0">
                <a:latin typeface="Pretendard"/>
                <a:ea typeface="Pretendard"/>
              </a:rPr>
              <a:t>에 </a:t>
            </a:r>
            <a:r>
              <a:rPr lang="ko-KR" altLang="en-US" sz="2500" dirty="0" err="1">
                <a:latin typeface="Pretendard"/>
                <a:ea typeface="Pretendard"/>
              </a:rPr>
              <a:t>저장한뒤</a:t>
            </a:r>
            <a:r>
              <a:rPr lang="en-US" altLang="ko-KR" sz="2500" dirty="0">
                <a:latin typeface="Pretendard"/>
                <a:ea typeface="Pretendard"/>
              </a:rPr>
              <a:t>, </a:t>
            </a:r>
            <a:r>
              <a:rPr lang="ko-KR" altLang="en-US" sz="2500" dirty="0">
                <a:latin typeface="Pretendard"/>
                <a:ea typeface="Pretendard"/>
              </a:rPr>
              <a:t>모든 상품별 페이지에 반영하게 된다</a:t>
            </a:r>
            <a:r>
              <a:rPr lang="en-US" altLang="ko-KR" sz="2500" dirty="0">
                <a:latin typeface="Pretendard"/>
                <a:ea typeface="Pretendard"/>
              </a:rPr>
              <a:t>.</a:t>
            </a: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5"/>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pic>
        <p:nvPicPr>
          <p:cNvPr id="1016" name="그림 21"/>
          <p:cNvPicPr/>
          <p:nvPr/>
        </p:nvPicPr>
        <p:blipFill rotWithShape="1">
          <a:blip r:embed="rId6"/>
          <a:stretch>
            <a:fillRect/>
          </a:stretch>
        </p:blipFill>
        <p:spPr>
          <a:xfrm>
            <a:off x="12055252" y="1849644"/>
            <a:ext cx="5400000" cy="2880000"/>
          </a:xfrm>
          <a:prstGeom prst="rect">
            <a:avLst/>
          </a:prstGeom>
          <a:ln w="25400">
            <a:solidFill>
              <a:srgbClr val="000000">
                <a:alpha val="100000"/>
              </a:srgbClr>
            </a:solidFill>
          </a:ln>
        </p:spPr>
      </p:pic>
      <p:grpSp>
        <p:nvGrpSpPr>
          <p:cNvPr id="30" name="그룹 1003">
            <a:extLst>
              <a:ext uri="{FF2B5EF4-FFF2-40B4-BE49-F238E27FC236}">
                <a16:creationId xmlns:a16="http://schemas.microsoft.com/office/drawing/2014/main" id="{ECE6C597-07D9-4792-B7D5-3D605F20D591}"/>
              </a:ext>
            </a:extLst>
          </p:cNvPr>
          <p:cNvGrpSpPr/>
          <p:nvPr/>
        </p:nvGrpSpPr>
        <p:grpSpPr>
          <a:xfrm>
            <a:off x="0" y="0"/>
            <a:ext cx="18285714" cy="668520"/>
            <a:chOff x="0" y="0"/>
            <a:chExt cx="18285714" cy="668520"/>
          </a:xfrm>
        </p:grpSpPr>
        <p:pic>
          <p:nvPicPr>
            <p:cNvPr id="31" name="Object 8">
              <a:extLst>
                <a:ext uri="{FF2B5EF4-FFF2-40B4-BE49-F238E27FC236}">
                  <a16:creationId xmlns:a16="http://schemas.microsoft.com/office/drawing/2014/main" id="{D438A53E-D853-4EF0-94B0-A5CC14A6A0A8}"/>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32" name="그룹 1004">
            <a:extLst>
              <a:ext uri="{FF2B5EF4-FFF2-40B4-BE49-F238E27FC236}">
                <a16:creationId xmlns:a16="http://schemas.microsoft.com/office/drawing/2014/main" id="{D6C99F94-946B-4F6F-B202-95D4B60F599C}"/>
              </a:ext>
            </a:extLst>
          </p:cNvPr>
          <p:cNvGrpSpPr/>
          <p:nvPr/>
        </p:nvGrpSpPr>
        <p:grpSpPr>
          <a:xfrm>
            <a:off x="0" y="654235"/>
            <a:ext cx="18285714" cy="14286"/>
            <a:chOff x="0" y="654235"/>
            <a:chExt cx="18285714" cy="14286"/>
          </a:xfrm>
        </p:grpSpPr>
        <p:pic>
          <p:nvPicPr>
            <p:cNvPr id="33" name="Object 11">
              <a:extLst>
                <a:ext uri="{FF2B5EF4-FFF2-40B4-BE49-F238E27FC236}">
                  <a16:creationId xmlns:a16="http://schemas.microsoft.com/office/drawing/2014/main" id="{B0414C88-432D-4DBA-BCD0-33F102383A5B}"/>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34" name="그룹 1005">
            <a:extLst>
              <a:ext uri="{FF2B5EF4-FFF2-40B4-BE49-F238E27FC236}">
                <a16:creationId xmlns:a16="http://schemas.microsoft.com/office/drawing/2014/main" id="{1768D732-FF9D-4A45-BE55-50EFDEC174E4}"/>
              </a:ext>
            </a:extLst>
          </p:cNvPr>
          <p:cNvGrpSpPr/>
          <p:nvPr/>
        </p:nvGrpSpPr>
        <p:grpSpPr>
          <a:xfrm>
            <a:off x="0" y="0"/>
            <a:ext cx="18285714" cy="14286"/>
            <a:chOff x="0" y="0"/>
            <a:chExt cx="18285714" cy="14286"/>
          </a:xfrm>
        </p:grpSpPr>
        <p:pic>
          <p:nvPicPr>
            <p:cNvPr id="35" name="Object 14">
              <a:extLst>
                <a:ext uri="{FF2B5EF4-FFF2-40B4-BE49-F238E27FC236}">
                  <a16:creationId xmlns:a16="http://schemas.microsoft.com/office/drawing/2014/main" id="{3DCD9672-4475-4DFA-AED4-6545D53EA2A7}"/>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36" name="그룹 1016">
            <a:extLst>
              <a:ext uri="{FF2B5EF4-FFF2-40B4-BE49-F238E27FC236}">
                <a16:creationId xmlns:a16="http://schemas.microsoft.com/office/drawing/2014/main" id="{D24578ED-26EE-4C23-8D40-A67CC94C0E6F}"/>
              </a:ext>
            </a:extLst>
          </p:cNvPr>
          <p:cNvGrpSpPr/>
          <p:nvPr/>
        </p:nvGrpSpPr>
        <p:grpSpPr>
          <a:xfrm>
            <a:off x="17366741" y="282862"/>
            <a:ext cx="88511" cy="88511"/>
            <a:chOff x="17366741" y="282862"/>
            <a:chExt cx="88511" cy="88511"/>
          </a:xfrm>
        </p:grpSpPr>
        <p:pic>
          <p:nvPicPr>
            <p:cNvPr id="37" name="Object 47">
              <a:extLst>
                <a:ext uri="{FF2B5EF4-FFF2-40B4-BE49-F238E27FC236}">
                  <a16:creationId xmlns:a16="http://schemas.microsoft.com/office/drawing/2014/main" id="{469B2F5E-7D09-406C-8C19-E6630137C9FD}"/>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38" name="그룹 1017">
            <a:extLst>
              <a:ext uri="{FF2B5EF4-FFF2-40B4-BE49-F238E27FC236}">
                <a16:creationId xmlns:a16="http://schemas.microsoft.com/office/drawing/2014/main" id="{A3C7DDC1-33B0-47AC-A288-7852BF7161D7}"/>
              </a:ext>
            </a:extLst>
          </p:cNvPr>
          <p:cNvGrpSpPr/>
          <p:nvPr/>
        </p:nvGrpSpPr>
        <p:grpSpPr>
          <a:xfrm>
            <a:off x="17118149" y="282862"/>
            <a:ext cx="88511" cy="88511"/>
            <a:chOff x="17118149" y="282862"/>
            <a:chExt cx="88511" cy="88511"/>
          </a:xfrm>
        </p:grpSpPr>
        <p:pic>
          <p:nvPicPr>
            <p:cNvPr id="39" name="Object 50">
              <a:extLst>
                <a:ext uri="{FF2B5EF4-FFF2-40B4-BE49-F238E27FC236}">
                  <a16:creationId xmlns:a16="http://schemas.microsoft.com/office/drawing/2014/main" id="{FEBFCDC8-6ACB-4727-9A9D-481F5C55A0AF}"/>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40" name="그룹 1018">
            <a:extLst>
              <a:ext uri="{FF2B5EF4-FFF2-40B4-BE49-F238E27FC236}">
                <a16:creationId xmlns:a16="http://schemas.microsoft.com/office/drawing/2014/main" id="{7AEBB41E-3562-435B-A913-5A60C79CCC4A}"/>
              </a:ext>
            </a:extLst>
          </p:cNvPr>
          <p:cNvGrpSpPr/>
          <p:nvPr/>
        </p:nvGrpSpPr>
        <p:grpSpPr>
          <a:xfrm>
            <a:off x="16869556" y="282862"/>
            <a:ext cx="88511" cy="88511"/>
            <a:chOff x="16869556" y="282862"/>
            <a:chExt cx="88511" cy="88511"/>
          </a:xfrm>
        </p:grpSpPr>
        <p:pic>
          <p:nvPicPr>
            <p:cNvPr id="41" name="Object 53">
              <a:extLst>
                <a:ext uri="{FF2B5EF4-FFF2-40B4-BE49-F238E27FC236}">
                  <a16:creationId xmlns:a16="http://schemas.microsoft.com/office/drawing/2014/main" id="{69ED79D6-592F-4C87-8BE8-F5CB924C2AA1}"/>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42" name="그룹 1019">
            <a:extLst>
              <a:ext uri="{FF2B5EF4-FFF2-40B4-BE49-F238E27FC236}">
                <a16:creationId xmlns:a16="http://schemas.microsoft.com/office/drawing/2014/main" id="{A781EDB3-88B3-4590-8DFA-9CB9790BDF86}"/>
              </a:ext>
            </a:extLst>
          </p:cNvPr>
          <p:cNvGrpSpPr/>
          <p:nvPr/>
        </p:nvGrpSpPr>
        <p:grpSpPr>
          <a:xfrm>
            <a:off x="16620963" y="282862"/>
            <a:ext cx="88511" cy="88511"/>
            <a:chOff x="16620963" y="282862"/>
            <a:chExt cx="88511" cy="88511"/>
          </a:xfrm>
        </p:grpSpPr>
        <p:pic>
          <p:nvPicPr>
            <p:cNvPr id="43" name="Object 56">
              <a:extLst>
                <a:ext uri="{FF2B5EF4-FFF2-40B4-BE49-F238E27FC236}">
                  <a16:creationId xmlns:a16="http://schemas.microsoft.com/office/drawing/2014/main" id="{7AA2A048-AEE0-4211-8BAF-912A1A13CD50}"/>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44" name="그룹 1020">
            <a:extLst>
              <a:ext uri="{FF2B5EF4-FFF2-40B4-BE49-F238E27FC236}">
                <a16:creationId xmlns:a16="http://schemas.microsoft.com/office/drawing/2014/main" id="{37ED45B3-8007-4FC0-A7DD-2D7CB416E343}"/>
              </a:ext>
            </a:extLst>
          </p:cNvPr>
          <p:cNvGrpSpPr/>
          <p:nvPr/>
        </p:nvGrpSpPr>
        <p:grpSpPr>
          <a:xfrm>
            <a:off x="16372371" y="282862"/>
            <a:ext cx="88511" cy="88511"/>
            <a:chOff x="16372371" y="282862"/>
            <a:chExt cx="88511" cy="88511"/>
          </a:xfrm>
        </p:grpSpPr>
        <p:pic>
          <p:nvPicPr>
            <p:cNvPr id="45" name="Object 59">
              <a:extLst>
                <a:ext uri="{FF2B5EF4-FFF2-40B4-BE49-F238E27FC236}">
                  <a16:creationId xmlns:a16="http://schemas.microsoft.com/office/drawing/2014/main" id="{3C196977-D37E-4A0D-8021-33F4827531BB}"/>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46" name="Object 52">
            <a:extLst>
              <a:ext uri="{FF2B5EF4-FFF2-40B4-BE49-F238E27FC236}">
                <a16:creationId xmlns:a16="http://schemas.microsoft.com/office/drawing/2014/main" id="{95B74117-127E-41E6-BF34-D4B1B2147E85}"/>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60846812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2"/>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② </a:t>
            </a:r>
            <a:r>
              <a:rPr lang="en-US" altLang="ko-KR" sz="4000" kern="0" spc="-300">
                <a:solidFill>
                  <a:srgbClr val="000000"/>
                </a:solidFill>
                <a:latin typeface="Pretendard ExtraBold"/>
                <a:ea typeface="Pretendard ExtraBold"/>
                <a:cs typeface="Pretendard Medium"/>
              </a:rPr>
              <a:t>Shopping Basket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Main Page -&gt; Product Page </a:t>
            </a:r>
            <a:r>
              <a:rPr lang="ko-KR" altLang="en-US" sz="3000" b="1">
                <a:latin typeface="Pretendard Medium"/>
                <a:ea typeface="Pretendard Medium"/>
              </a:rPr>
              <a:t>이동시 </a:t>
            </a:r>
            <a:r>
              <a:rPr lang="en-US" altLang="ko-KR" sz="3000" b="1">
                <a:latin typeface="Pretendard Medium"/>
                <a:ea typeface="Pretendard Medium"/>
              </a:rPr>
              <a:t>Controller }</a:t>
            </a:r>
          </a:p>
        </p:txBody>
      </p:sp>
      <p:pic>
        <p:nvPicPr>
          <p:cNvPr id="1010" name="그림 36"/>
          <p:cNvPicPr/>
          <p:nvPr/>
        </p:nvPicPr>
        <p:blipFill rotWithShape="1">
          <a:blip r:embed="rId3"/>
          <a:stretch>
            <a:fillRect/>
          </a:stretch>
        </p:blipFill>
        <p:spPr>
          <a:xfrm>
            <a:off x="457200" y="2094812"/>
            <a:ext cx="7200000" cy="7560000"/>
          </a:xfrm>
          <a:prstGeom prst="rect">
            <a:avLst/>
          </a:prstGeom>
        </p:spPr>
      </p:pic>
      <p:sp>
        <p:nvSpPr>
          <p:cNvPr id="1011" name="TextBox 38"/>
          <p:cNvSpPr txBox="1"/>
          <p:nvPr/>
        </p:nvSpPr>
        <p:spPr>
          <a:xfrm>
            <a:off x="457200" y="4076700"/>
            <a:ext cx="490840" cy="369332"/>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Calibri"/>
                <a:ea typeface="?? ??"/>
                <a:cs typeface="?? ??"/>
              </a:rPr>
              <a:t>①</a:t>
            </a:r>
          </a:p>
        </p:txBody>
      </p:sp>
      <p:sp>
        <p:nvSpPr>
          <p:cNvPr id="1012" name="TextBox 39"/>
          <p:cNvSpPr txBox="1"/>
          <p:nvPr/>
        </p:nvSpPr>
        <p:spPr>
          <a:xfrm>
            <a:off x="457200" y="7151204"/>
            <a:ext cx="490840" cy="369332"/>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Calibri"/>
                <a:ea typeface="?? ??"/>
                <a:cs typeface="?? ??"/>
              </a:rPr>
              <a:t>②</a:t>
            </a:r>
          </a:p>
        </p:txBody>
      </p:sp>
      <p:sp>
        <p:nvSpPr>
          <p:cNvPr id="1013" name="TextBox 30"/>
          <p:cNvSpPr txBox="1"/>
          <p:nvPr/>
        </p:nvSpPr>
        <p:spPr>
          <a:xfrm>
            <a:off x="7924800" y="2808213"/>
            <a:ext cx="9906000" cy="3554819"/>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en-US" altLang="ko-KR" sz="2500" b="0" i="0" u="none" strike="noStrike" kern="1200" cap="none" spc="0" normalizeH="0" baseline="0">
                <a:solidFill>
                  <a:srgbClr val="000000"/>
                </a:solidFill>
                <a:latin typeface="Pretendard"/>
              </a:rPr>
              <a:t>1. @Autowired </a:t>
            </a:r>
            <a:r>
              <a:rPr kumimoji="0" lang="ko-KR" altLang="en-US" sz="2500" b="0" i="0" u="none" strike="noStrike" kern="1200" cap="none" spc="0" normalizeH="0" baseline="0">
                <a:solidFill>
                  <a:srgbClr val="000000"/>
                </a:solidFill>
                <a:latin typeface="Pretendard"/>
              </a:rPr>
              <a:t>어노테이션을 사용하여 </a:t>
            </a:r>
            <a:r>
              <a:rPr kumimoji="0" lang="en-US" altLang="ko-KR" sz="2500" b="0" i="0" u="none" strike="noStrike" kern="1200" cap="none" spc="0" normalizeH="0" baseline="0">
                <a:solidFill>
                  <a:srgbClr val="000000"/>
                </a:solidFill>
                <a:latin typeface="Pretendard"/>
              </a:rPr>
              <a:t>Mapper</a:t>
            </a:r>
            <a:r>
              <a:rPr kumimoji="0" lang="ko-KR" altLang="en-US" sz="2500" b="0" i="0" u="none" strike="noStrike" kern="1200" cap="none" spc="0" normalizeH="0" baseline="0">
                <a:solidFill>
                  <a:srgbClr val="000000"/>
                </a:solidFill>
                <a:latin typeface="Pretendard"/>
              </a:rPr>
              <a:t>를 연결한 후</a:t>
            </a:r>
            <a:r>
              <a:rPr kumimoji="0" lang="en-US" altLang="ko-KR" sz="2500" b="0" i="0" u="none" strike="noStrike" kern="1200" cap="none" spc="0" normalizeH="0" baseline="0">
                <a:solidFill>
                  <a:srgbClr val="000000"/>
                </a:solidFill>
                <a:latin typeface="Pretendard"/>
              </a:rPr>
              <a:t>, </a:t>
            </a:r>
            <a:r>
              <a:rPr kumimoji="0" lang="ko-KR" altLang="en-US" sz="2500" b="0" i="0" u="none" strike="noStrike" kern="1200" cap="none" spc="0" normalizeH="0" baseline="0">
                <a:solidFill>
                  <a:srgbClr val="000000"/>
                </a:solidFill>
                <a:latin typeface="Pretendard"/>
              </a:rPr>
              <a:t>사용자가</a:t>
            </a:r>
          </a:p>
          <a:p>
            <a:pPr marL="0" lvl="0" indent="0" algn="l" defTabSz="914400" rtl="0" eaLnBrk="1" latinLnBrk="0" hangingPunct="1">
              <a:lnSpc>
                <a:spcPct val="100000"/>
              </a:lnSpc>
              <a:spcBef>
                <a:spcPct val="0"/>
              </a:spcBef>
              <a:spcAft>
                <a:spcPts val="0"/>
              </a:spcAft>
              <a:buNone/>
              <a:defRPr/>
            </a:pPr>
            <a:r>
              <a:rPr kumimoji="0" lang="ko-KR" altLang="en-US" sz="2500" b="0" i="0" u="none" strike="noStrike" kern="1200" cap="none" spc="0" normalizeH="0" baseline="0">
                <a:solidFill>
                  <a:srgbClr val="000000"/>
                </a:solidFill>
                <a:latin typeface="Pretendard"/>
              </a:rPr>
              <a:t>입력한 회원정보를 </a:t>
            </a:r>
            <a:r>
              <a:rPr kumimoji="0" lang="en-US" altLang="ko-KR" sz="2500" b="0" i="0" u="none" strike="noStrike" kern="1200" cap="none" spc="0" normalizeH="0" baseline="0">
                <a:solidFill>
                  <a:srgbClr val="000000"/>
                </a:solidFill>
                <a:latin typeface="Pretendard"/>
              </a:rPr>
              <a:t>@RequestParam </a:t>
            </a:r>
            <a:r>
              <a:rPr kumimoji="0" lang="ko-KR" altLang="en-US" sz="2500" b="0" i="0" u="none" strike="noStrike" kern="1200" cap="none" spc="0" normalizeH="0" baseline="0">
                <a:solidFill>
                  <a:srgbClr val="000000"/>
                </a:solidFill>
                <a:latin typeface="Pretendard"/>
              </a:rPr>
              <a:t>어노테이션을</a:t>
            </a:r>
            <a:r>
              <a:rPr kumimoji="0" lang="en-US" altLang="ko-KR" sz="2500" b="0" i="0" u="none" strike="noStrike" kern="1200" cap="none" spc="0" normalizeH="0" baseline="0">
                <a:solidFill>
                  <a:srgbClr val="000000"/>
                </a:solidFill>
                <a:latin typeface="Pretendard"/>
              </a:rPr>
              <a:t> </a:t>
            </a:r>
            <a:r>
              <a:rPr kumimoji="0" lang="ko-KR" altLang="en-US" sz="2500" b="0" i="0" u="none" strike="noStrike" kern="1200" cap="none" spc="0" normalizeH="0" baseline="0">
                <a:solidFill>
                  <a:srgbClr val="000000"/>
                </a:solidFill>
                <a:latin typeface="Pretendard"/>
              </a:rPr>
              <a:t>이용하여 사용자가 입력한 </a:t>
            </a:r>
            <a:r>
              <a:rPr kumimoji="0" lang="en-US" altLang="ko-KR" sz="2500" b="0" i="0" u="none" strike="noStrike" kern="1200" cap="none" spc="0" normalizeH="0" baseline="0">
                <a:solidFill>
                  <a:srgbClr val="000000"/>
                </a:solidFill>
                <a:latin typeface="Pretendard"/>
              </a:rPr>
              <a:t>id</a:t>
            </a:r>
            <a:r>
              <a:rPr kumimoji="0" lang="ko-KR" altLang="en-US" sz="2500" b="0" i="0" u="none" strike="noStrike" kern="1200" cap="none" spc="0" normalizeH="0" baseline="0">
                <a:solidFill>
                  <a:srgbClr val="000000"/>
                </a:solidFill>
                <a:latin typeface="Pretendard"/>
              </a:rPr>
              <a:t> 데이터를 </a:t>
            </a:r>
            <a:r>
              <a:rPr kumimoji="0" lang="en-US" altLang="ko-KR" sz="2500" b="0" i="0" u="none" strike="noStrike" kern="1200" cap="none" spc="0" normalizeH="0" baseline="0">
                <a:solidFill>
                  <a:srgbClr val="000000"/>
                </a:solidFill>
                <a:latin typeface="Pretendard"/>
              </a:rPr>
              <a:t>HTML</a:t>
            </a:r>
            <a:r>
              <a:rPr kumimoji="0" lang="ko-KR" altLang="en-US" sz="2500" b="0" i="0" u="none" strike="noStrike" kern="1200" cap="none" spc="0" normalizeH="0" baseline="0">
                <a:solidFill>
                  <a:srgbClr val="000000"/>
                </a:solidFill>
                <a:latin typeface="Pretendard"/>
              </a:rPr>
              <a:t>에서 가져온다</a:t>
            </a:r>
            <a:r>
              <a:rPr kumimoji="0" lang="en-US" altLang="ko-KR" sz="2500" b="0" i="0" u="none" strike="noStrike" kern="1200" cap="none" spc="0" normalizeH="0" baseline="0">
                <a:solidFill>
                  <a:srgbClr val="000000"/>
                </a:solidFill>
                <a:latin typeface="Pretendard"/>
              </a:rPr>
              <a:t>. </a:t>
            </a:r>
            <a:r>
              <a:rPr kumimoji="0" lang="ko-KR" altLang="en-US" sz="2500" b="0" i="0" u="none" strike="noStrike" kern="1200" cap="none" spc="0" normalizeH="0" baseline="0">
                <a:solidFill>
                  <a:srgbClr val="000000"/>
                </a:solidFill>
                <a:latin typeface="Pretendard"/>
              </a:rPr>
              <a:t>그 다음</a:t>
            </a:r>
            <a:r>
              <a:rPr kumimoji="0" lang="en-US" altLang="ko-KR" sz="2500" b="0" i="0" u="none" strike="noStrike" kern="1200" cap="none" spc="0" normalizeH="0" baseline="0">
                <a:solidFill>
                  <a:srgbClr val="000000"/>
                </a:solidFill>
                <a:latin typeface="Pretendard"/>
              </a:rPr>
              <a:t>, Mapper</a:t>
            </a:r>
            <a:r>
              <a:rPr kumimoji="0" lang="ko-KR" altLang="en-US" sz="2500" b="0" i="0" u="none" strike="noStrike" kern="1200" cap="none" spc="0" normalizeH="0" baseline="0">
                <a:solidFill>
                  <a:srgbClr val="000000"/>
                </a:solidFill>
                <a:latin typeface="Pretendard"/>
              </a:rPr>
              <a:t>의 </a:t>
            </a:r>
            <a:r>
              <a:rPr kumimoji="0" lang="en-US" altLang="ko-KR" sz="2500" b="0" i="0" u="none" strike="noStrike" kern="1200" cap="none" spc="0" normalizeH="0" baseline="0">
                <a:solidFill>
                  <a:srgbClr val="000000"/>
                </a:solidFill>
                <a:latin typeface="Pretendard"/>
              </a:rPr>
              <a:t>DB</a:t>
            </a:r>
            <a:r>
              <a:rPr kumimoji="0" lang="ko-KR" altLang="en-US" sz="2500" b="0" i="0" u="none" strike="noStrike" kern="1200" cap="none" spc="0" normalizeH="0" baseline="0">
                <a:solidFill>
                  <a:srgbClr val="000000"/>
                </a:solidFill>
                <a:latin typeface="Pretendard"/>
              </a:rPr>
              <a:t>안에 있는 </a:t>
            </a:r>
            <a:r>
              <a:rPr kumimoji="0" lang="en-US" altLang="ko-KR" sz="2500" b="0" i="0" u="none" strike="noStrike" kern="1200" cap="none" spc="0" normalizeH="0" baseline="0">
                <a:solidFill>
                  <a:srgbClr val="000000"/>
                </a:solidFill>
                <a:latin typeface="Pretendard"/>
              </a:rPr>
              <a:t>INFO </a:t>
            </a:r>
            <a:r>
              <a:rPr kumimoji="0" lang="ko-KR" altLang="en-US" sz="2500" b="0" i="0" u="none" strike="noStrike" kern="1200" cap="none" spc="0" normalizeH="0" baseline="0">
                <a:solidFill>
                  <a:srgbClr val="000000"/>
                </a:solidFill>
                <a:latin typeface="Pretendard"/>
              </a:rPr>
              <a:t>테이블에 사용자가 입력한 해당 </a:t>
            </a:r>
            <a:r>
              <a:rPr kumimoji="0" lang="en-US" altLang="ko-KR" sz="2500" b="0" i="0" u="none" strike="noStrike" kern="1200" cap="none" spc="0" normalizeH="0" baseline="0">
                <a:solidFill>
                  <a:srgbClr val="000000"/>
                </a:solidFill>
                <a:latin typeface="Pretendard"/>
              </a:rPr>
              <a:t>id</a:t>
            </a:r>
            <a:r>
              <a:rPr kumimoji="0" lang="ko-KR" altLang="en-US" sz="2500" b="0" i="0" u="none" strike="noStrike" kern="1200" cap="none" spc="0" normalizeH="0" baseline="0">
                <a:solidFill>
                  <a:srgbClr val="000000"/>
                </a:solidFill>
                <a:latin typeface="Pretendard"/>
              </a:rPr>
              <a:t>의 값이 있는지 확인한 뒤</a:t>
            </a:r>
            <a:r>
              <a:rPr kumimoji="0" lang="en-US" altLang="ko-KR" sz="2500" b="0" i="0" u="none" strike="noStrike" kern="1200" cap="none" spc="0" normalizeH="0" baseline="0">
                <a:solidFill>
                  <a:srgbClr val="000000"/>
                </a:solidFill>
                <a:latin typeface="Pretendard"/>
              </a:rPr>
              <a:t>, </a:t>
            </a:r>
            <a:r>
              <a:rPr kumimoji="0" lang="ko-KR" altLang="en-US" sz="2500" b="0" i="0" u="none" strike="noStrike" kern="1200" cap="none" spc="0" normalizeH="0" baseline="0">
                <a:solidFill>
                  <a:srgbClr val="000000"/>
                </a:solidFill>
                <a:latin typeface="Pretendard"/>
              </a:rPr>
              <a:t>있으면 </a:t>
            </a:r>
            <a:r>
              <a:rPr kumimoji="0" lang="en-US" altLang="ko-KR" sz="2500" b="0" i="0" u="none" strike="noStrike" kern="1200" cap="none" spc="0" normalizeH="0" baseline="0">
                <a:solidFill>
                  <a:srgbClr val="000000"/>
                </a:solidFill>
                <a:latin typeface="Pretendard"/>
              </a:rPr>
              <a:t>Model</a:t>
            </a:r>
            <a:r>
              <a:rPr kumimoji="0" lang="ko-KR" altLang="en-US" sz="2500" b="0" i="0" u="none" strike="noStrike" kern="1200" cap="none" spc="0" normalizeH="0" baseline="0">
                <a:solidFill>
                  <a:srgbClr val="000000"/>
                </a:solidFill>
                <a:latin typeface="Pretendard"/>
              </a:rPr>
              <a:t>을 이용하여 </a:t>
            </a:r>
            <a:r>
              <a:rPr kumimoji="0" lang="en-US" altLang="ko-KR" sz="2500" b="0" i="0" u="none" strike="noStrike" kern="1200" cap="none" spc="0" normalizeH="0" baseline="0">
                <a:solidFill>
                  <a:srgbClr val="000000"/>
                </a:solidFill>
                <a:latin typeface="Pretendard"/>
              </a:rPr>
              <a:t>HTML</a:t>
            </a:r>
            <a:r>
              <a:rPr kumimoji="0" lang="ko-KR" altLang="en-US" sz="2500" b="0" i="0" u="none" strike="noStrike" kern="1200" cap="none" spc="0" normalizeH="0" baseline="0">
                <a:solidFill>
                  <a:srgbClr val="000000"/>
                </a:solidFill>
                <a:latin typeface="Pretendard"/>
              </a:rPr>
              <a:t>로 사용자가 입력한 </a:t>
            </a:r>
            <a:r>
              <a:rPr kumimoji="0" lang="en-US" altLang="ko-KR" sz="2500" b="0" i="0" u="none" strike="noStrike" kern="1200" cap="none" spc="0" normalizeH="0" baseline="0">
                <a:solidFill>
                  <a:srgbClr val="000000"/>
                </a:solidFill>
                <a:latin typeface="Pretendard"/>
              </a:rPr>
              <a:t>id</a:t>
            </a:r>
            <a:r>
              <a:rPr kumimoji="0" lang="ko-KR" altLang="en-US" sz="2500" b="0" i="0" u="none" strike="noStrike" kern="1200" cap="none" spc="0" normalizeH="0" baseline="0">
                <a:solidFill>
                  <a:srgbClr val="000000"/>
                </a:solidFill>
                <a:latin typeface="Pretendard"/>
              </a:rPr>
              <a:t>의 </a:t>
            </a:r>
            <a:r>
              <a:rPr kumimoji="0" lang="en-US" altLang="ko-KR" sz="2500" b="0" i="0" u="none" strike="noStrike" kern="1200" cap="none" spc="0" normalizeH="0" baseline="0">
                <a:solidFill>
                  <a:srgbClr val="000000"/>
                </a:solidFill>
                <a:latin typeface="Pretendard"/>
              </a:rPr>
              <a:t>findPW</a:t>
            </a:r>
            <a:r>
              <a:rPr kumimoji="0" lang="ko-KR" altLang="en-US" sz="2500" b="0" i="0" u="none" strike="noStrike" kern="1200" cap="none" spc="0" normalizeH="0" baseline="0">
                <a:solidFill>
                  <a:srgbClr val="000000"/>
                </a:solidFill>
                <a:latin typeface="Pretendard"/>
              </a:rPr>
              <a:t>를 반환한다</a:t>
            </a:r>
            <a:r>
              <a:rPr kumimoji="0" lang="en-US" altLang="ko-KR" sz="2500" b="0" i="0" u="none" strike="noStrike" kern="1200" cap="none" spc="0" normalizeH="0" baseline="0">
                <a:solidFill>
                  <a:srgbClr val="000000"/>
                </a:solidFill>
                <a:latin typeface="Pretendard"/>
              </a:rPr>
              <a:t>.</a:t>
            </a:r>
          </a:p>
          <a:p>
            <a:pPr marL="0" lvl="0" indent="0" algn="l" defTabSz="914400" rtl="0" eaLnBrk="1" latinLnBrk="0" hangingPunct="1">
              <a:lnSpc>
                <a:spcPct val="100000"/>
              </a:lnSpc>
              <a:spcBef>
                <a:spcPct val="0"/>
              </a:spcBef>
              <a:spcAft>
                <a:spcPts val="0"/>
              </a:spcAft>
              <a:buNone/>
              <a:defRPr/>
            </a:pPr>
            <a:endParaRPr kumimoji="0" lang="en-US" altLang="ko-KR" sz="2500" b="0" i="0" u="none" strike="noStrike" kern="1200" cap="none" spc="0" normalizeH="0" baseline="0">
              <a:solidFill>
                <a:srgbClr val="000000"/>
              </a:solidFill>
              <a:latin typeface="Pretendard"/>
            </a:endParaRPr>
          </a:p>
          <a:p>
            <a:pPr marL="0" lvl="0" indent="0" algn="l" defTabSz="914400" rtl="0" eaLnBrk="1" latinLnBrk="0" hangingPunct="1">
              <a:lnSpc>
                <a:spcPct val="100000"/>
              </a:lnSpc>
              <a:spcBef>
                <a:spcPct val="0"/>
              </a:spcBef>
              <a:spcAft>
                <a:spcPts val="0"/>
              </a:spcAft>
              <a:buNone/>
              <a:defRPr/>
            </a:pPr>
            <a:r>
              <a:rPr kumimoji="0" lang="en-US" altLang="ko-KR" sz="2500" b="0" i="0" u="none" strike="noStrike" kern="1200" cap="none" spc="0" normalizeH="0" baseline="0">
                <a:solidFill>
                  <a:srgbClr val="000000"/>
                </a:solidFill>
                <a:latin typeface="Pretendard"/>
              </a:rPr>
              <a:t>2. IF</a:t>
            </a:r>
            <a:r>
              <a:rPr kumimoji="0" lang="ko-KR" altLang="en-US" sz="2500" b="0" i="0" u="none" strike="noStrike" kern="1200" cap="none" spc="0" normalizeH="0" baseline="0">
                <a:solidFill>
                  <a:srgbClr val="000000"/>
                </a:solidFill>
                <a:latin typeface="Pretendard"/>
              </a:rPr>
              <a:t>문에서의 조건이 충족되지 않았을 경우 </a:t>
            </a:r>
            <a:r>
              <a:rPr kumimoji="0" lang="en-US" altLang="ko-KR" sz="2500" b="0" i="0" u="none" strike="noStrike" kern="1200" cap="none" spc="0" normalizeH="0" baseline="0">
                <a:solidFill>
                  <a:srgbClr val="000000"/>
                </a:solidFill>
                <a:latin typeface="Pretendard"/>
              </a:rPr>
              <a:t>Model</a:t>
            </a:r>
            <a:r>
              <a:rPr kumimoji="0" lang="ko-KR" altLang="en-US" sz="2500" b="0" i="0" u="none" strike="noStrike" kern="1200" cap="none" spc="0" normalizeH="0" baseline="0">
                <a:solidFill>
                  <a:srgbClr val="000000"/>
                </a:solidFill>
                <a:latin typeface="Pretendard"/>
              </a:rPr>
              <a:t>을 이용하여</a:t>
            </a:r>
            <a:r>
              <a:rPr kumimoji="0" lang="en-US" altLang="ko-KR" sz="2500" b="0" i="0" u="none" strike="noStrike" kern="1200" cap="none" spc="0" normalizeH="0" baseline="0">
                <a:solidFill>
                  <a:srgbClr val="000000"/>
                </a:solidFill>
                <a:latin typeface="Pretendard"/>
              </a:rPr>
              <a:t> error</a:t>
            </a:r>
            <a:r>
              <a:rPr kumimoji="0" lang="ko-KR" altLang="en-US" sz="2500" b="0" i="0" u="none" strike="noStrike" kern="1200" cap="none" spc="0" normalizeH="0" baseline="0">
                <a:solidFill>
                  <a:srgbClr val="000000"/>
                </a:solidFill>
                <a:latin typeface="Pretendard"/>
              </a:rPr>
              <a:t>값을 반환한 뒤</a:t>
            </a:r>
            <a:r>
              <a:rPr kumimoji="0" lang="en-US" altLang="ko-KR" sz="2500" b="0" i="0" u="none" strike="noStrike" kern="1200" cap="none" spc="0" normalizeH="0" baseline="0">
                <a:solidFill>
                  <a:srgbClr val="000000"/>
                </a:solidFill>
                <a:latin typeface="Pretendard"/>
              </a:rPr>
              <a:t>, JavaScript</a:t>
            </a:r>
            <a:r>
              <a:rPr kumimoji="0" lang="ko-KR" altLang="en-US" sz="2500" b="0" i="0" u="none" strike="noStrike" kern="1200" cap="none" spc="0" normalizeH="0" baseline="0">
                <a:solidFill>
                  <a:srgbClr val="000000"/>
                </a:solidFill>
                <a:latin typeface="Pretendard"/>
              </a:rPr>
              <a:t>를 통해 알람창으로 표시한다</a:t>
            </a:r>
            <a:r>
              <a:rPr kumimoji="0" lang="en-US" altLang="ko-KR" sz="2500" b="0" i="0" u="none" strike="noStrike" kern="1200" cap="none" spc="0" normalizeH="0" baseline="0">
                <a:solidFill>
                  <a:srgbClr val="000000"/>
                </a:solidFill>
                <a:latin typeface="Pretendard"/>
              </a:rPr>
              <a:t>.</a:t>
            </a:r>
          </a:p>
        </p:txBody>
      </p:sp>
      <p:grpSp>
        <p:nvGrpSpPr>
          <p:cNvPr id="26" name="그룹 1003">
            <a:extLst>
              <a:ext uri="{FF2B5EF4-FFF2-40B4-BE49-F238E27FC236}">
                <a16:creationId xmlns:a16="http://schemas.microsoft.com/office/drawing/2014/main" id="{CCB13B19-1658-468C-ABBB-688B7B0D4903}"/>
              </a:ext>
            </a:extLst>
          </p:cNvPr>
          <p:cNvGrpSpPr/>
          <p:nvPr/>
        </p:nvGrpSpPr>
        <p:grpSpPr>
          <a:xfrm>
            <a:off x="0" y="0"/>
            <a:ext cx="18285714" cy="668520"/>
            <a:chOff x="0" y="0"/>
            <a:chExt cx="18285714" cy="668520"/>
          </a:xfrm>
        </p:grpSpPr>
        <p:pic>
          <p:nvPicPr>
            <p:cNvPr id="28" name="Object 8">
              <a:extLst>
                <a:ext uri="{FF2B5EF4-FFF2-40B4-BE49-F238E27FC236}">
                  <a16:creationId xmlns:a16="http://schemas.microsoft.com/office/drawing/2014/main" id="{EC021730-6B40-4BC3-8672-F641075A8CAD}"/>
                </a:ext>
              </a:extLst>
            </p:cNvPr>
            <p:cNvPicPr>
              <a:picLocks noChangeAspect="1"/>
            </p:cNvPicPr>
            <p:nvPr/>
          </p:nvPicPr>
          <p:blipFill>
            <a:blip r:embed="rId4" cstate="print"/>
            <a:stretch>
              <a:fillRect/>
            </a:stretch>
          </p:blipFill>
          <p:spPr>
            <a:xfrm>
              <a:off x="0" y="0"/>
              <a:ext cx="18285714" cy="668520"/>
            </a:xfrm>
            <a:prstGeom prst="rect">
              <a:avLst/>
            </a:prstGeom>
          </p:spPr>
        </p:pic>
      </p:grpSp>
      <p:grpSp>
        <p:nvGrpSpPr>
          <p:cNvPr id="29" name="그룹 1004">
            <a:extLst>
              <a:ext uri="{FF2B5EF4-FFF2-40B4-BE49-F238E27FC236}">
                <a16:creationId xmlns:a16="http://schemas.microsoft.com/office/drawing/2014/main" id="{766D0821-47F3-4D1D-A679-86F1B5AAE882}"/>
              </a:ext>
            </a:extLst>
          </p:cNvPr>
          <p:cNvGrpSpPr/>
          <p:nvPr/>
        </p:nvGrpSpPr>
        <p:grpSpPr>
          <a:xfrm>
            <a:off x="0" y="654235"/>
            <a:ext cx="18285714" cy="14286"/>
            <a:chOff x="0" y="654235"/>
            <a:chExt cx="18285714" cy="14286"/>
          </a:xfrm>
        </p:grpSpPr>
        <p:pic>
          <p:nvPicPr>
            <p:cNvPr id="30" name="Object 11">
              <a:extLst>
                <a:ext uri="{FF2B5EF4-FFF2-40B4-BE49-F238E27FC236}">
                  <a16:creationId xmlns:a16="http://schemas.microsoft.com/office/drawing/2014/main" id="{CECECAED-A5AC-4E59-BF52-59F20FE87ABA}"/>
                </a:ext>
              </a:extLst>
            </p:cNvPr>
            <p:cNvPicPr>
              <a:picLocks noChangeAspect="1"/>
            </p:cNvPicPr>
            <p:nvPr/>
          </p:nvPicPr>
          <p:blipFill>
            <a:blip r:embed="rId5" cstate="print"/>
            <a:stretch>
              <a:fillRect/>
            </a:stretch>
          </p:blipFill>
          <p:spPr>
            <a:xfrm>
              <a:off x="0" y="654235"/>
              <a:ext cx="18285714" cy="14286"/>
            </a:xfrm>
            <a:prstGeom prst="rect">
              <a:avLst/>
            </a:prstGeom>
          </p:spPr>
        </p:pic>
      </p:grpSp>
      <p:grpSp>
        <p:nvGrpSpPr>
          <p:cNvPr id="31" name="그룹 1005">
            <a:extLst>
              <a:ext uri="{FF2B5EF4-FFF2-40B4-BE49-F238E27FC236}">
                <a16:creationId xmlns:a16="http://schemas.microsoft.com/office/drawing/2014/main" id="{724BFB32-0918-46A0-BCEE-0FAA6913B0B8}"/>
              </a:ext>
            </a:extLst>
          </p:cNvPr>
          <p:cNvGrpSpPr/>
          <p:nvPr/>
        </p:nvGrpSpPr>
        <p:grpSpPr>
          <a:xfrm>
            <a:off x="0" y="0"/>
            <a:ext cx="18285714" cy="14286"/>
            <a:chOff x="0" y="0"/>
            <a:chExt cx="18285714" cy="14286"/>
          </a:xfrm>
        </p:grpSpPr>
        <p:pic>
          <p:nvPicPr>
            <p:cNvPr id="32" name="Object 14">
              <a:extLst>
                <a:ext uri="{FF2B5EF4-FFF2-40B4-BE49-F238E27FC236}">
                  <a16:creationId xmlns:a16="http://schemas.microsoft.com/office/drawing/2014/main" id="{9BEDFDC8-258E-4956-A69C-537078D68A13}"/>
                </a:ext>
              </a:extLst>
            </p:cNvPr>
            <p:cNvPicPr>
              <a:picLocks noChangeAspect="1"/>
            </p:cNvPicPr>
            <p:nvPr/>
          </p:nvPicPr>
          <p:blipFill>
            <a:blip r:embed="rId5" cstate="print"/>
            <a:stretch>
              <a:fillRect/>
            </a:stretch>
          </p:blipFill>
          <p:spPr>
            <a:xfrm>
              <a:off x="0" y="0"/>
              <a:ext cx="18285714" cy="14286"/>
            </a:xfrm>
            <a:prstGeom prst="rect">
              <a:avLst/>
            </a:prstGeom>
          </p:spPr>
        </p:pic>
      </p:grpSp>
      <p:grpSp>
        <p:nvGrpSpPr>
          <p:cNvPr id="33" name="그룹 1016">
            <a:extLst>
              <a:ext uri="{FF2B5EF4-FFF2-40B4-BE49-F238E27FC236}">
                <a16:creationId xmlns:a16="http://schemas.microsoft.com/office/drawing/2014/main" id="{E694A3E7-7E73-4C32-B703-DF641DC2D9BC}"/>
              </a:ext>
            </a:extLst>
          </p:cNvPr>
          <p:cNvGrpSpPr/>
          <p:nvPr/>
        </p:nvGrpSpPr>
        <p:grpSpPr>
          <a:xfrm>
            <a:off x="17366741" y="282862"/>
            <a:ext cx="88511" cy="88511"/>
            <a:chOff x="17366741" y="282862"/>
            <a:chExt cx="88511" cy="88511"/>
          </a:xfrm>
        </p:grpSpPr>
        <p:pic>
          <p:nvPicPr>
            <p:cNvPr id="34" name="Object 47">
              <a:extLst>
                <a:ext uri="{FF2B5EF4-FFF2-40B4-BE49-F238E27FC236}">
                  <a16:creationId xmlns:a16="http://schemas.microsoft.com/office/drawing/2014/main" id="{46A1D03A-3EB2-4354-B56E-5EA4F742D606}"/>
                </a:ext>
              </a:extLst>
            </p:cNvPr>
            <p:cNvPicPr>
              <a:picLocks noChangeAspect="1"/>
            </p:cNvPicPr>
            <p:nvPr/>
          </p:nvPicPr>
          <p:blipFill>
            <a:blip r:embed="rId6" cstate="print"/>
            <a:stretch>
              <a:fillRect/>
            </a:stretch>
          </p:blipFill>
          <p:spPr>
            <a:xfrm>
              <a:off x="17366741" y="282862"/>
              <a:ext cx="88511" cy="88511"/>
            </a:xfrm>
            <a:prstGeom prst="rect">
              <a:avLst/>
            </a:prstGeom>
          </p:spPr>
        </p:pic>
      </p:grpSp>
      <p:grpSp>
        <p:nvGrpSpPr>
          <p:cNvPr id="35" name="그룹 1017">
            <a:extLst>
              <a:ext uri="{FF2B5EF4-FFF2-40B4-BE49-F238E27FC236}">
                <a16:creationId xmlns:a16="http://schemas.microsoft.com/office/drawing/2014/main" id="{465807FB-7043-43B3-99C3-C88318901625}"/>
              </a:ext>
            </a:extLst>
          </p:cNvPr>
          <p:cNvGrpSpPr/>
          <p:nvPr/>
        </p:nvGrpSpPr>
        <p:grpSpPr>
          <a:xfrm>
            <a:off x="17118149" y="282862"/>
            <a:ext cx="88511" cy="88511"/>
            <a:chOff x="17118149" y="282862"/>
            <a:chExt cx="88511" cy="88511"/>
          </a:xfrm>
        </p:grpSpPr>
        <p:pic>
          <p:nvPicPr>
            <p:cNvPr id="36" name="Object 50">
              <a:extLst>
                <a:ext uri="{FF2B5EF4-FFF2-40B4-BE49-F238E27FC236}">
                  <a16:creationId xmlns:a16="http://schemas.microsoft.com/office/drawing/2014/main" id="{C2F18A90-DE53-43D0-A62B-4896CF00110C}"/>
                </a:ext>
              </a:extLst>
            </p:cNvPr>
            <p:cNvPicPr>
              <a:picLocks noChangeAspect="1"/>
            </p:cNvPicPr>
            <p:nvPr/>
          </p:nvPicPr>
          <p:blipFill>
            <a:blip r:embed="rId6" cstate="print"/>
            <a:stretch>
              <a:fillRect/>
            </a:stretch>
          </p:blipFill>
          <p:spPr>
            <a:xfrm>
              <a:off x="17118149" y="282862"/>
              <a:ext cx="88511" cy="88511"/>
            </a:xfrm>
            <a:prstGeom prst="rect">
              <a:avLst/>
            </a:prstGeom>
          </p:spPr>
        </p:pic>
      </p:grpSp>
      <p:grpSp>
        <p:nvGrpSpPr>
          <p:cNvPr id="37" name="그룹 1018">
            <a:extLst>
              <a:ext uri="{FF2B5EF4-FFF2-40B4-BE49-F238E27FC236}">
                <a16:creationId xmlns:a16="http://schemas.microsoft.com/office/drawing/2014/main" id="{1A997F48-0999-42A7-BE98-FEB01FA459C7}"/>
              </a:ext>
            </a:extLst>
          </p:cNvPr>
          <p:cNvGrpSpPr/>
          <p:nvPr/>
        </p:nvGrpSpPr>
        <p:grpSpPr>
          <a:xfrm>
            <a:off x="16869556" y="282862"/>
            <a:ext cx="88511" cy="88511"/>
            <a:chOff x="16869556" y="282862"/>
            <a:chExt cx="88511" cy="88511"/>
          </a:xfrm>
        </p:grpSpPr>
        <p:pic>
          <p:nvPicPr>
            <p:cNvPr id="38" name="Object 53">
              <a:extLst>
                <a:ext uri="{FF2B5EF4-FFF2-40B4-BE49-F238E27FC236}">
                  <a16:creationId xmlns:a16="http://schemas.microsoft.com/office/drawing/2014/main" id="{E85AEB76-1F03-4AA9-954A-738C5128122C}"/>
                </a:ext>
              </a:extLst>
            </p:cNvPr>
            <p:cNvPicPr>
              <a:picLocks noChangeAspect="1"/>
            </p:cNvPicPr>
            <p:nvPr/>
          </p:nvPicPr>
          <p:blipFill>
            <a:blip r:embed="rId6" cstate="print"/>
            <a:stretch>
              <a:fillRect/>
            </a:stretch>
          </p:blipFill>
          <p:spPr>
            <a:xfrm>
              <a:off x="16869556" y="282862"/>
              <a:ext cx="88511" cy="88511"/>
            </a:xfrm>
            <a:prstGeom prst="rect">
              <a:avLst/>
            </a:prstGeom>
          </p:spPr>
        </p:pic>
      </p:grpSp>
      <p:grpSp>
        <p:nvGrpSpPr>
          <p:cNvPr id="39" name="그룹 1019">
            <a:extLst>
              <a:ext uri="{FF2B5EF4-FFF2-40B4-BE49-F238E27FC236}">
                <a16:creationId xmlns:a16="http://schemas.microsoft.com/office/drawing/2014/main" id="{DAE77E78-DDB6-4D28-A68E-D2B3A8944AE0}"/>
              </a:ext>
            </a:extLst>
          </p:cNvPr>
          <p:cNvGrpSpPr/>
          <p:nvPr/>
        </p:nvGrpSpPr>
        <p:grpSpPr>
          <a:xfrm>
            <a:off x="16620963" y="282862"/>
            <a:ext cx="88511" cy="88511"/>
            <a:chOff x="16620963" y="282862"/>
            <a:chExt cx="88511" cy="88511"/>
          </a:xfrm>
        </p:grpSpPr>
        <p:pic>
          <p:nvPicPr>
            <p:cNvPr id="40" name="Object 56">
              <a:extLst>
                <a:ext uri="{FF2B5EF4-FFF2-40B4-BE49-F238E27FC236}">
                  <a16:creationId xmlns:a16="http://schemas.microsoft.com/office/drawing/2014/main" id="{20C17693-7E24-4B35-8B48-D743FB7C8337}"/>
                </a:ext>
              </a:extLst>
            </p:cNvPr>
            <p:cNvPicPr>
              <a:picLocks noChangeAspect="1"/>
            </p:cNvPicPr>
            <p:nvPr/>
          </p:nvPicPr>
          <p:blipFill>
            <a:blip r:embed="rId6" cstate="print"/>
            <a:stretch>
              <a:fillRect/>
            </a:stretch>
          </p:blipFill>
          <p:spPr>
            <a:xfrm>
              <a:off x="16620963" y="282862"/>
              <a:ext cx="88511" cy="88511"/>
            </a:xfrm>
            <a:prstGeom prst="rect">
              <a:avLst/>
            </a:prstGeom>
          </p:spPr>
        </p:pic>
      </p:grpSp>
      <p:grpSp>
        <p:nvGrpSpPr>
          <p:cNvPr id="41" name="그룹 1020">
            <a:extLst>
              <a:ext uri="{FF2B5EF4-FFF2-40B4-BE49-F238E27FC236}">
                <a16:creationId xmlns:a16="http://schemas.microsoft.com/office/drawing/2014/main" id="{4DFB0440-A2C5-4351-AAE2-95ED8234F8F5}"/>
              </a:ext>
            </a:extLst>
          </p:cNvPr>
          <p:cNvGrpSpPr/>
          <p:nvPr/>
        </p:nvGrpSpPr>
        <p:grpSpPr>
          <a:xfrm>
            <a:off x="16372371" y="282862"/>
            <a:ext cx="88511" cy="88511"/>
            <a:chOff x="16372371" y="282862"/>
            <a:chExt cx="88511" cy="88511"/>
          </a:xfrm>
        </p:grpSpPr>
        <p:pic>
          <p:nvPicPr>
            <p:cNvPr id="42" name="Object 59">
              <a:extLst>
                <a:ext uri="{FF2B5EF4-FFF2-40B4-BE49-F238E27FC236}">
                  <a16:creationId xmlns:a16="http://schemas.microsoft.com/office/drawing/2014/main" id="{2C78A9F8-5509-426F-A75D-E42F2A23DA51}"/>
                </a:ext>
              </a:extLst>
            </p:cNvPr>
            <p:cNvPicPr>
              <a:picLocks noChangeAspect="1"/>
            </p:cNvPicPr>
            <p:nvPr/>
          </p:nvPicPr>
          <p:blipFill>
            <a:blip r:embed="rId6" cstate="print"/>
            <a:stretch>
              <a:fillRect/>
            </a:stretch>
          </p:blipFill>
          <p:spPr>
            <a:xfrm>
              <a:off x="16372371" y="282862"/>
              <a:ext cx="88511" cy="88511"/>
            </a:xfrm>
            <a:prstGeom prst="rect">
              <a:avLst/>
            </a:prstGeom>
          </p:spPr>
        </p:pic>
      </p:grpSp>
      <p:sp>
        <p:nvSpPr>
          <p:cNvPr id="43" name="Object 52">
            <a:extLst>
              <a:ext uri="{FF2B5EF4-FFF2-40B4-BE49-F238E27FC236}">
                <a16:creationId xmlns:a16="http://schemas.microsoft.com/office/drawing/2014/main" id="{FB6FB74D-11EC-4DFD-92D6-B6A7AF3CCA46}"/>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grpSp>
        <p:nvGrpSpPr>
          <p:cNvPr id="44" name="그룹 1">
            <a:extLst>
              <a:ext uri="{FF2B5EF4-FFF2-40B4-BE49-F238E27FC236}">
                <a16:creationId xmlns:a16="http://schemas.microsoft.com/office/drawing/2014/main" id="{6BB3431B-59EE-432C-B956-4098A1BF40FA}"/>
              </a:ext>
            </a:extLst>
          </p:cNvPr>
          <p:cNvGrpSpPr/>
          <p:nvPr/>
        </p:nvGrpSpPr>
        <p:grpSpPr>
          <a:xfrm>
            <a:off x="482730" y="1066800"/>
            <a:ext cx="917445" cy="689398"/>
            <a:chOff x="482730" y="1066800"/>
            <a:chExt cx="917445" cy="689398"/>
          </a:xfrm>
        </p:grpSpPr>
        <p:grpSp>
          <p:nvGrpSpPr>
            <p:cNvPr id="45" name="그룹 1010">
              <a:extLst>
                <a:ext uri="{FF2B5EF4-FFF2-40B4-BE49-F238E27FC236}">
                  <a16:creationId xmlns:a16="http://schemas.microsoft.com/office/drawing/2014/main" id="{F9E49EBE-B105-46CD-A2B0-AFEED72B7100}"/>
                </a:ext>
              </a:extLst>
            </p:cNvPr>
            <p:cNvGrpSpPr/>
            <p:nvPr/>
          </p:nvGrpSpPr>
          <p:grpSpPr>
            <a:xfrm>
              <a:off x="584864" y="1066800"/>
              <a:ext cx="732227" cy="689398"/>
              <a:chOff x="639372" y="1130415"/>
              <a:chExt cx="843111" cy="843111"/>
            </a:xfrm>
          </p:grpSpPr>
          <p:pic>
            <p:nvPicPr>
              <p:cNvPr id="47" name="Object 30">
                <a:extLst>
                  <a:ext uri="{FF2B5EF4-FFF2-40B4-BE49-F238E27FC236}">
                    <a16:creationId xmlns:a16="http://schemas.microsoft.com/office/drawing/2014/main" id="{3BA97098-29D3-4E6B-BB6F-C576441B1931}"/>
                  </a:ext>
                </a:extLst>
              </p:cNvPr>
              <p:cNvPicPr>
                <a:picLocks noChangeAspect="1"/>
              </p:cNvPicPr>
              <p:nvPr/>
            </p:nvPicPr>
            <p:blipFill rotWithShape="1">
              <a:blip r:embed="rId7"/>
              <a:stretch>
                <a:fillRect/>
              </a:stretch>
            </p:blipFill>
            <p:spPr>
              <a:xfrm>
                <a:off x="639372" y="1130415"/>
                <a:ext cx="843111" cy="843111"/>
              </a:xfrm>
              <a:prstGeom prst="rect">
                <a:avLst/>
              </a:prstGeom>
            </p:spPr>
          </p:pic>
        </p:grpSp>
        <p:sp>
          <p:nvSpPr>
            <p:cNvPr id="46" name="Object 34">
              <a:extLst>
                <a:ext uri="{FF2B5EF4-FFF2-40B4-BE49-F238E27FC236}">
                  <a16:creationId xmlns:a16="http://schemas.microsoft.com/office/drawing/2014/main" id="{EB89610E-EBFA-4314-8A9F-11FA66CE961D}"/>
                </a:ext>
              </a:extLst>
            </p:cNvPr>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 name="그림 1021"/>
          <p:cNvPicPr>
            <a:picLocks noChangeAspect="1"/>
          </p:cNvPicPr>
          <p:nvPr/>
        </p:nvPicPr>
        <p:blipFill rotWithShape="1">
          <a:blip r:embed="rId2"/>
          <a:stretch>
            <a:fillRect/>
          </a:stretch>
        </p:blipFill>
        <p:spPr>
          <a:xfrm>
            <a:off x="457200" y="2095500"/>
            <a:ext cx="7162800" cy="7543800"/>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3"/>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② </a:t>
            </a:r>
            <a:r>
              <a:rPr lang="en-US" altLang="ko-KR" sz="4000" kern="0" spc="-300">
                <a:solidFill>
                  <a:srgbClr val="000000"/>
                </a:solidFill>
                <a:latin typeface="Pretendard ExtraBold"/>
                <a:ea typeface="Pretendard ExtraBold"/>
                <a:cs typeface="Pretendard Medium"/>
              </a:rPr>
              <a:t>Shopping Basket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Basket Action</a:t>
            </a:r>
            <a:r>
              <a:rPr lang="ko-KR" altLang="en-US" sz="3000" b="1">
                <a:latin typeface="Pretendard Medium"/>
                <a:ea typeface="Pretendard Medium"/>
              </a:rPr>
              <a:t> </a:t>
            </a:r>
            <a:r>
              <a:rPr lang="en-US" altLang="ko-KR" sz="3000" b="1">
                <a:latin typeface="Pretendard Medium"/>
                <a:ea typeface="Pretendard Medium"/>
              </a:rPr>
              <a:t>Controller }</a:t>
            </a:r>
          </a:p>
        </p:txBody>
      </p:sp>
      <p:sp>
        <p:nvSpPr>
          <p:cNvPr id="31" name="TextBox 30"/>
          <p:cNvSpPr txBox="1"/>
          <p:nvPr/>
        </p:nvSpPr>
        <p:spPr>
          <a:xfrm>
            <a:off x="7924800" y="2808213"/>
            <a:ext cx="9906000" cy="3895482"/>
          </a:xfrm>
          <a:prstGeom prst="rect">
            <a:avLst/>
          </a:prstGeom>
          <a:noFill/>
        </p:spPr>
        <p:txBody>
          <a:bodyPr wrap="square">
            <a:spAutoFit/>
          </a:bodyPr>
          <a:lstStyle/>
          <a:p>
            <a:pPr lvl="0">
              <a:defRPr/>
            </a:pPr>
            <a:r>
              <a:rPr lang="en-US" altLang="ko-KR" sz="2500">
                <a:latin typeface="Pretendard"/>
                <a:ea typeface="Pretendard"/>
              </a:rPr>
              <a:t>1.</a:t>
            </a:r>
            <a:r>
              <a:rPr lang="ko-KR" altLang="en-US" sz="2500">
                <a:latin typeface="Pretendard"/>
                <a:ea typeface="Pretendard"/>
              </a:rPr>
              <a:t> </a:t>
            </a:r>
            <a:r>
              <a:rPr lang="en-US" altLang="ko-KR" sz="2500">
                <a:latin typeface="Pretendard"/>
                <a:ea typeface="Pretendard"/>
                <a:hlinkClick r:id="rId4" action="ppaction://hlinksldjump"/>
              </a:rPr>
              <a:t>CookieUtill</a:t>
            </a:r>
            <a:r>
              <a:rPr lang="en-US" altLang="ko-KR" sz="2500">
                <a:latin typeface="Pretendard"/>
                <a:ea typeface="Pretendard"/>
              </a:rPr>
              <a:t> </a:t>
            </a:r>
            <a:r>
              <a:rPr lang="ko-KR" altLang="en-US" sz="2500">
                <a:latin typeface="Pretendard"/>
                <a:ea typeface="Pretendard"/>
              </a:rPr>
              <a:t>클래스를 이용하여 쿠키의 데이터를 이용하여 데이터의 존재 여부를 확인하고</a:t>
            </a:r>
            <a:r>
              <a:rPr lang="en-US" altLang="ko-KR" sz="2500">
                <a:latin typeface="Pretendard"/>
                <a:ea typeface="Pretendard"/>
              </a:rPr>
              <a:t>, </a:t>
            </a:r>
            <a:r>
              <a:rPr lang="ko-KR" altLang="en-US" sz="2500">
                <a:latin typeface="Pretendard"/>
                <a:ea typeface="Pretendard"/>
              </a:rPr>
              <a:t>있을 시에는 이동하고자 하는 페이지로</a:t>
            </a:r>
            <a:r>
              <a:rPr lang="en-US" altLang="ko-KR" sz="2500">
                <a:latin typeface="Pretendard"/>
                <a:ea typeface="Pretendard"/>
              </a:rPr>
              <a:t> </a:t>
            </a:r>
            <a:r>
              <a:rPr lang="ko-KR" altLang="en-US" sz="2500">
                <a:latin typeface="Pretendard"/>
                <a:ea typeface="Pretendard"/>
              </a:rPr>
              <a:t>이동한다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a:t>
            </a:r>
            <a:r>
              <a:rPr lang="ko-KR" altLang="en-US" sz="2500">
                <a:latin typeface="Pretendard"/>
                <a:ea typeface="Pretendard"/>
              </a:rPr>
              <a:t> ①에서 </a:t>
            </a:r>
            <a:r>
              <a:rPr lang="en-US" altLang="ko-KR" sz="2500">
                <a:latin typeface="Pretendard"/>
                <a:ea typeface="Pretendard"/>
              </a:rPr>
              <a:t>Cookie</a:t>
            </a:r>
            <a:r>
              <a:rPr lang="ko-KR" altLang="en-US" sz="2500">
                <a:latin typeface="Pretendard"/>
                <a:ea typeface="Pretendard"/>
              </a:rPr>
              <a:t>의 사용자 </a:t>
            </a:r>
            <a:r>
              <a:rPr lang="en-US" altLang="ko-KR" sz="2500">
                <a:latin typeface="Pretendard"/>
                <a:ea typeface="Pretendard"/>
              </a:rPr>
              <a:t>id</a:t>
            </a:r>
            <a:r>
              <a:rPr lang="ko-KR" altLang="en-US" sz="2500">
                <a:latin typeface="Pretendard"/>
                <a:ea typeface="Pretendard"/>
              </a:rPr>
              <a:t>를 담은 </a:t>
            </a:r>
            <a:r>
              <a:rPr lang="en-US" altLang="ko-KR" sz="2500">
                <a:latin typeface="Pretendard"/>
                <a:ea typeface="Pretendard"/>
              </a:rPr>
              <a:t>checkUser</a:t>
            </a:r>
            <a:r>
              <a:rPr lang="ko-KR" altLang="en-US" sz="2500">
                <a:latin typeface="Pretendard"/>
                <a:ea typeface="Pretendard"/>
              </a:rPr>
              <a:t>를 생성한뒤</a:t>
            </a:r>
            <a:r>
              <a:rPr lang="en-US" altLang="ko-KR" sz="2500">
                <a:latin typeface="Pretendard"/>
                <a:ea typeface="Pretendard"/>
              </a:rPr>
              <a:t>,</a:t>
            </a:r>
            <a:r>
              <a:rPr lang="ko-KR" altLang="en-US" sz="2500">
                <a:latin typeface="Pretendard"/>
                <a:ea typeface="Pretendard"/>
              </a:rPr>
              <a:t> 제품의 개수와 함께 </a:t>
            </a:r>
            <a:r>
              <a:rPr lang="en-US" altLang="ko-KR" sz="2500">
                <a:latin typeface="Pretendard"/>
                <a:ea typeface="Pretendard"/>
              </a:rPr>
              <a:t>HTML</a:t>
            </a:r>
            <a:r>
              <a:rPr lang="ko-KR" altLang="en-US" sz="2500">
                <a:latin typeface="Pretendard"/>
                <a:ea typeface="Pretendard"/>
              </a:rPr>
              <a:t>로 데이터를 전송한다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3.</a:t>
            </a:r>
            <a:r>
              <a:rPr lang="ko-KR" altLang="en-US" sz="2500">
                <a:latin typeface="Pretendard"/>
                <a:ea typeface="Pretendard"/>
              </a:rPr>
              <a:t> 상품에 대한 </a:t>
            </a:r>
            <a:r>
              <a:rPr lang="en-US" altLang="ko-KR" sz="2500">
                <a:latin typeface="Pretendard"/>
                <a:ea typeface="Pretendard"/>
              </a:rPr>
              <a:t>cookieName</a:t>
            </a:r>
            <a:r>
              <a:rPr lang="ko-KR" altLang="en-US" sz="2500">
                <a:latin typeface="Pretendard"/>
                <a:ea typeface="Pretendard"/>
              </a:rPr>
              <a:t>을 정해준 뒤</a:t>
            </a:r>
            <a:r>
              <a:rPr lang="en-US" altLang="ko-KR" sz="2500">
                <a:latin typeface="Pretendard"/>
                <a:ea typeface="Pretendard"/>
              </a:rPr>
              <a:t>,</a:t>
            </a:r>
            <a:r>
              <a:rPr lang="ko-KR" altLang="en-US" sz="2500">
                <a:latin typeface="Pretendard"/>
                <a:ea typeface="Pretendard"/>
              </a:rPr>
              <a:t> </a:t>
            </a:r>
            <a:r>
              <a:rPr lang="en-US" altLang="ko-KR" sz="2500">
                <a:latin typeface="Pretendard"/>
                <a:ea typeface="Pretendard"/>
              </a:rPr>
              <a:t>CookieUtill</a:t>
            </a:r>
            <a:r>
              <a:rPr lang="ko-KR" altLang="en-US" sz="2500">
                <a:latin typeface="Pretendard"/>
                <a:ea typeface="Pretendard"/>
              </a:rPr>
              <a:t> 내의 장바구니 쿠키의 개수를 파악하는 메서드를 이용하여 </a:t>
            </a:r>
            <a:r>
              <a:rPr lang="en-US" altLang="ko-KR" sz="2500">
                <a:latin typeface="Pretendard"/>
                <a:ea typeface="Pretendard"/>
              </a:rPr>
              <a:t>Value</a:t>
            </a:r>
            <a:r>
              <a:rPr lang="ko-KR" altLang="en-US" sz="2500">
                <a:latin typeface="Pretendard"/>
                <a:ea typeface="Pretendard"/>
              </a:rPr>
              <a:t> 값을 반환 받은 뒤</a:t>
            </a:r>
            <a:r>
              <a:rPr lang="en-US" altLang="ko-KR" sz="2500">
                <a:latin typeface="Pretendard"/>
                <a:ea typeface="Pretendard"/>
              </a:rPr>
              <a:t>,</a:t>
            </a:r>
            <a:r>
              <a:rPr lang="ko-KR" altLang="en-US" sz="2500">
                <a:latin typeface="Pretendard"/>
                <a:ea typeface="Pretendard"/>
              </a:rPr>
              <a:t> 해당 상품에 대한 새로운 쿠키를 생성한다</a:t>
            </a:r>
            <a:r>
              <a:rPr lang="en-US" altLang="ko-KR" sz="2500">
                <a:latin typeface="Pretendard"/>
                <a:ea typeface="Pretendard"/>
              </a:rPr>
              <a:t>.[</a:t>
            </a:r>
            <a:r>
              <a:rPr lang="ko-KR" altLang="en-US" sz="2500">
                <a:latin typeface="Pretendard"/>
                <a:ea typeface="Pretendard"/>
              </a:rPr>
              <a:t>자세한건 </a:t>
            </a:r>
            <a:r>
              <a:rPr lang="en-US" altLang="ko-KR" sz="2500">
                <a:latin typeface="Pretendard"/>
                <a:ea typeface="Pretendard"/>
                <a:hlinkClick r:id="rId5" action="ppaction://hlinksldjump"/>
              </a:rPr>
              <a:t>getBaskeCount</a:t>
            </a:r>
            <a:r>
              <a:rPr lang="ko-KR" altLang="en-US" sz="2500">
                <a:latin typeface="Pretendard"/>
                <a:ea typeface="Pretendard"/>
              </a:rPr>
              <a:t> 메서드 참조</a:t>
            </a:r>
            <a:r>
              <a:rPr lang="en-US" altLang="ko-KR" sz="2500">
                <a:latin typeface="Pretendard"/>
                <a:ea typeface="Pretendard"/>
              </a:rPr>
              <a:t>]</a:t>
            </a:r>
          </a:p>
          <a:p>
            <a:pPr lvl="0">
              <a:defRPr/>
            </a:pPr>
            <a:endParaRPr lang="ko-KR" altLang="en-US" sz="2500">
              <a:latin typeface="Pretendard"/>
              <a:ea typeface="Pretendard"/>
            </a:endParaRP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6"/>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sp>
        <p:nvSpPr>
          <p:cNvPr id="1017" name="TextBox 21"/>
          <p:cNvSpPr txBox="1"/>
          <p:nvPr/>
        </p:nvSpPr>
        <p:spPr>
          <a:xfrm>
            <a:off x="457200" y="3924300"/>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①</a:t>
            </a:r>
          </a:p>
        </p:txBody>
      </p:sp>
      <p:sp>
        <p:nvSpPr>
          <p:cNvPr id="1019" name="TextBox 21"/>
          <p:cNvSpPr txBox="1"/>
          <p:nvPr/>
        </p:nvSpPr>
        <p:spPr>
          <a:xfrm>
            <a:off x="457200" y="5305425"/>
            <a:ext cx="424815" cy="360045"/>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② </a:t>
            </a:r>
          </a:p>
        </p:txBody>
      </p:sp>
      <p:sp>
        <p:nvSpPr>
          <p:cNvPr id="1021" name="TextBox 21"/>
          <p:cNvSpPr txBox="1"/>
          <p:nvPr/>
        </p:nvSpPr>
        <p:spPr>
          <a:xfrm>
            <a:off x="457200" y="6286500"/>
            <a:ext cx="424815" cy="360045"/>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③</a:t>
            </a:r>
          </a:p>
        </p:txBody>
      </p:sp>
      <p:grpSp>
        <p:nvGrpSpPr>
          <p:cNvPr id="32" name="그룹 1003">
            <a:extLst>
              <a:ext uri="{FF2B5EF4-FFF2-40B4-BE49-F238E27FC236}">
                <a16:creationId xmlns:a16="http://schemas.microsoft.com/office/drawing/2014/main" id="{F473BD03-8A36-4C9C-8EB7-3B89778C321F}"/>
              </a:ext>
            </a:extLst>
          </p:cNvPr>
          <p:cNvGrpSpPr/>
          <p:nvPr/>
        </p:nvGrpSpPr>
        <p:grpSpPr>
          <a:xfrm>
            <a:off x="0" y="0"/>
            <a:ext cx="18285714" cy="668520"/>
            <a:chOff x="0" y="0"/>
            <a:chExt cx="18285714" cy="668520"/>
          </a:xfrm>
        </p:grpSpPr>
        <p:pic>
          <p:nvPicPr>
            <p:cNvPr id="33" name="Object 8">
              <a:extLst>
                <a:ext uri="{FF2B5EF4-FFF2-40B4-BE49-F238E27FC236}">
                  <a16:creationId xmlns:a16="http://schemas.microsoft.com/office/drawing/2014/main" id="{F96212A2-C1AB-4C4F-9060-0305481B327D}"/>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34" name="그룹 1004">
            <a:extLst>
              <a:ext uri="{FF2B5EF4-FFF2-40B4-BE49-F238E27FC236}">
                <a16:creationId xmlns:a16="http://schemas.microsoft.com/office/drawing/2014/main" id="{67BD928B-E624-4774-A199-53E859B91AD4}"/>
              </a:ext>
            </a:extLst>
          </p:cNvPr>
          <p:cNvGrpSpPr/>
          <p:nvPr/>
        </p:nvGrpSpPr>
        <p:grpSpPr>
          <a:xfrm>
            <a:off x="0" y="654235"/>
            <a:ext cx="18285714" cy="14286"/>
            <a:chOff x="0" y="654235"/>
            <a:chExt cx="18285714" cy="14286"/>
          </a:xfrm>
        </p:grpSpPr>
        <p:pic>
          <p:nvPicPr>
            <p:cNvPr id="35" name="Object 11">
              <a:extLst>
                <a:ext uri="{FF2B5EF4-FFF2-40B4-BE49-F238E27FC236}">
                  <a16:creationId xmlns:a16="http://schemas.microsoft.com/office/drawing/2014/main" id="{AC44BBBD-01C8-478E-8C30-4CAE989E4FB3}"/>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36" name="그룹 1005">
            <a:extLst>
              <a:ext uri="{FF2B5EF4-FFF2-40B4-BE49-F238E27FC236}">
                <a16:creationId xmlns:a16="http://schemas.microsoft.com/office/drawing/2014/main" id="{00F69601-C82A-4CBA-9498-6039603EADB5}"/>
              </a:ext>
            </a:extLst>
          </p:cNvPr>
          <p:cNvGrpSpPr/>
          <p:nvPr/>
        </p:nvGrpSpPr>
        <p:grpSpPr>
          <a:xfrm>
            <a:off x="0" y="0"/>
            <a:ext cx="18285714" cy="14286"/>
            <a:chOff x="0" y="0"/>
            <a:chExt cx="18285714" cy="14286"/>
          </a:xfrm>
        </p:grpSpPr>
        <p:pic>
          <p:nvPicPr>
            <p:cNvPr id="37" name="Object 14">
              <a:extLst>
                <a:ext uri="{FF2B5EF4-FFF2-40B4-BE49-F238E27FC236}">
                  <a16:creationId xmlns:a16="http://schemas.microsoft.com/office/drawing/2014/main" id="{F301172E-3ADA-48D7-804A-4C5C1AA58C27}"/>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38" name="그룹 1016">
            <a:extLst>
              <a:ext uri="{FF2B5EF4-FFF2-40B4-BE49-F238E27FC236}">
                <a16:creationId xmlns:a16="http://schemas.microsoft.com/office/drawing/2014/main" id="{33511CDC-EF67-4028-8697-A4FC0A1F20AA}"/>
              </a:ext>
            </a:extLst>
          </p:cNvPr>
          <p:cNvGrpSpPr/>
          <p:nvPr/>
        </p:nvGrpSpPr>
        <p:grpSpPr>
          <a:xfrm>
            <a:off x="17366741" y="282862"/>
            <a:ext cx="88511" cy="88511"/>
            <a:chOff x="17366741" y="282862"/>
            <a:chExt cx="88511" cy="88511"/>
          </a:xfrm>
        </p:grpSpPr>
        <p:pic>
          <p:nvPicPr>
            <p:cNvPr id="39" name="Object 47">
              <a:extLst>
                <a:ext uri="{FF2B5EF4-FFF2-40B4-BE49-F238E27FC236}">
                  <a16:creationId xmlns:a16="http://schemas.microsoft.com/office/drawing/2014/main" id="{F585A2AB-551F-4FD4-8859-B2088928A1A9}"/>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40" name="그룹 1017">
            <a:extLst>
              <a:ext uri="{FF2B5EF4-FFF2-40B4-BE49-F238E27FC236}">
                <a16:creationId xmlns:a16="http://schemas.microsoft.com/office/drawing/2014/main" id="{0B8DFA9E-AE7C-41DD-B5FD-5BDBD9F4D110}"/>
              </a:ext>
            </a:extLst>
          </p:cNvPr>
          <p:cNvGrpSpPr/>
          <p:nvPr/>
        </p:nvGrpSpPr>
        <p:grpSpPr>
          <a:xfrm>
            <a:off x="17118149" y="282862"/>
            <a:ext cx="88511" cy="88511"/>
            <a:chOff x="17118149" y="282862"/>
            <a:chExt cx="88511" cy="88511"/>
          </a:xfrm>
        </p:grpSpPr>
        <p:pic>
          <p:nvPicPr>
            <p:cNvPr id="41" name="Object 50">
              <a:extLst>
                <a:ext uri="{FF2B5EF4-FFF2-40B4-BE49-F238E27FC236}">
                  <a16:creationId xmlns:a16="http://schemas.microsoft.com/office/drawing/2014/main" id="{59A3B54C-264A-4962-9020-854E4E02861D}"/>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42" name="그룹 1018">
            <a:extLst>
              <a:ext uri="{FF2B5EF4-FFF2-40B4-BE49-F238E27FC236}">
                <a16:creationId xmlns:a16="http://schemas.microsoft.com/office/drawing/2014/main" id="{FA1BD232-824D-4710-93D6-3D7DFD7E9066}"/>
              </a:ext>
            </a:extLst>
          </p:cNvPr>
          <p:cNvGrpSpPr/>
          <p:nvPr/>
        </p:nvGrpSpPr>
        <p:grpSpPr>
          <a:xfrm>
            <a:off x="16869556" y="282862"/>
            <a:ext cx="88511" cy="88511"/>
            <a:chOff x="16869556" y="282862"/>
            <a:chExt cx="88511" cy="88511"/>
          </a:xfrm>
        </p:grpSpPr>
        <p:pic>
          <p:nvPicPr>
            <p:cNvPr id="43" name="Object 53">
              <a:extLst>
                <a:ext uri="{FF2B5EF4-FFF2-40B4-BE49-F238E27FC236}">
                  <a16:creationId xmlns:a16="http://schemas.microsoft.com/office/drawing/2014/main" id="{806CEC40-112C-4843-BCD9-B3DB21258666}"/>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44" name="그룹 1019">
            <a:extLst>
              <a:ext uri="{FF2B5EF4-FFF2-40B4-BE49-F238E27FC236}">
                <a16:creationId xmlns:a16="http://schemas.microsoft.com/office/drawing/2014/main" id="{EF1D2C80-7B91-4B42-88CA-BA61C85B551F}"/>
              </a:ext>
            </a:extLst>
          </p:cNvPr>
          <p:cNvGrpSpPr/>
          <p:nvPr/>
        </p:nvGrpSpPr>
        <p:grpSpPr>
          <a:xfrm>
            <a:off x="16620963" y="282862"/>
            <a:ext cx="88511" cy="88511"/>
            <a:chOff x="16620963" y="282862"/>
            <a:chExt cx="88511" cy="88511"/>
          </a:xfrm>
        </p:grpSpPr>
        <p:pic>
          <p:nvPicPr>
            <p:cNvPr id="45" name="Object 56">
              <a:extLst>
                <a:ext uri="{FF2B5EF4-FFF2-40B4-BE49-F238E27FC236}">
                  <a16:creationId xmlns:a16="http://schemas.microsoft.com/office/drawing/2014/main" id="{1C5A9180-3E0F-4FCD-9496-10990124769A}"/>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46" name="그룹 1020">
            <a:extLst>
              <a:ext uri="{FF2B5EF4-FFF2-40B4-BE49-F238E27FC236}">
                <a16:creationId xmlns:a16="http://schemas.microsoft.com/office/drawing/2014/main" id="{A0B210B7-345E-4250-8709-4A369504958C}"/>
              </a:ext>
            </a:extLst>
          </p:cNvPr>
          <p:cNvGrpSpPr/>
          <p:nvPr/>
        </p:nvGrpSpPr>
        <p:grpSpPr>
          <a:xfrm>
            <a:off x="16372371" y="282862"/>
            <a:ext cx="88511" cy="88511"/>
            <a:chOff x="16372371" y="282862"/>
            <a:chExt cx="88511" cy="88511"/>
          </a:xfrm>
        </p:grpSpPr>
        <p:pic>
          <p:nvPicPr>
            <p:cNvPr id="47" name="Object 59">
              <a:extLst>
                <a:ext uri="{FF2B5EF4-FFF2-40B4-BE49-F238E27FC236}">
                  <a16:creationId xmlns:a16="http://schemas.microsoft.com/office/drawing/2014/main" id="{B5A5405E-19B3-4F5F-82F4-4C964DF5D8AA}"/>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48" name="Object 52">
            <a:extLst>
              <a:ext uri="{FF2B5EF4-FFF2-40B4-BE49-F238E27FC236}">
                <a16:creationId xmlns:a16="http://schemas.microsoft.com/office/drawing/2014/main" id="{AEB54ADD-6FBA-42C0-B760-4301C476A75E}"/>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65800506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3" name="그림 1022"/>
          <p:cNvPicPr>
            <a:picLocks noChangeAspect="1"/>
          </p:cNvPicPr>
          <p:nvPr/>
        </p:nvPicPr>
        <p:blipFill rotWithShape="1">
          <a:blip r:embed="rId2"/>
          <a:stretch>
            <a:fillRect/>
          </a:stretch>
        </p:blipFill>
        <p:spPr>
          <a:xfrm>
            <a:off x="457200" y="2095500"/>
            <a:ext cx="7162800" cy="7543800"/>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3"/>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② </a:t>
            </a:r>
            <a:r>
              <a:rPr lang="en-US" altLang="ko-KR" sz="4000" kern="0" spc="-300">
                <a:solidFill>
                  <a:srgbClr val="000000"/>
                </a:solidFill>
                <a:latin typeface="Pretendard ExtraBold"/>
                <a:ea typeface="Pretendard ExtraBold"/>
                <a:cs typeface="Pretendard Medium"/>
              </a:rPr>
              <a:t>Shopping Basket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Buy Action Controller - 1}</a:t>
            </a:r>
          </a:p>
        </p:txBody>
      </p:sp>
      <p:sp>
        <p:nvSpPr>
          <p:cNvPr id="31" name="TextBox 30"/>
          <p:cNvSpPr txBox="1"/>
          <p:nvPr/>
        </p:nvSpPr>
        <p:spPr>
          <a:xfrm>
            <a:off x="7924800" y="2808213"/>
            <a:ext cx="9906000" cy="4276482"/>
          </a:xfrm>
          <a:prstGeom prst="rect">
            <a:avLst/>
          </a:prstGeom>
          <a:noFill/>
        </p:spPr>
        <p:txBody>
          <a:bodyPr wrap="square">
            <a:spAutoFit/>
          </a:bodyPr>
          <a:lstStyle/>
          <a:p>
            <a:pPr lvl="0">
              <a:defRPr/>
            </a:pPr>
            <a:r>
              <a:rPr lang="en-US" altLang="ko-KR" sz="2500">
                <a:latin typeface="Pretendard"/>
                <a:ea typeface="Pretendard"/>
              </a:rPr>
              <a:t>1.</a:t>
            </a:r>
            <a:r>
              <a:rPr lang="ko-KR" altLang="en-US" sz="2500">
                <a:latin typeface="Pretendard"/>
                <a:ea typeface="Pretendard"/>
              </a:rPr>
              <a:t> </a:t>
            </a:r>
            <a:r>
              <a:rPr lang="en-US" altLang="ko-KR" sz="2500">
                <a:latin typeface="Pretendard"/>
                <a:ea typeface="Pretendard"/>
                <a:hlinkClick r:id="rId4" action="ppaction://hlinksldjump"/>
              </a:rPr>
              <a:t>CookieUtill</a:t>
            </a:r>
            <a:r>
              <a:rPr lang="en-US" altLang="ko-KR" sz="2500">
                <a:latin typeface="Pretendard"/>
                <a:ea typeface="Pretendard"/>
              </a:rPr>
              <a:t> </a:t>
            </a:r>
            <a:r>
              <a:rPr lang="ko-KR" altLang="en-US" sz="2500">
                <a:latin typeface="Pretendard"/>
                <a:ea typeface="Pretendard"/>
              </a:rPr>
              <a:t>클래스를 이용하여 쿠키의 데이터를 이용하여 데이터의 존재 여부를 확인하고</a:t>
            </a:r>
            <a:r>
              <a:rPr lang="en-US" altLang="ko-KR" sz="2500">
                <a:latin typeface="Pretendard"/>
                <a:ea typeface="Pretendard"/>
              </a:rPr>
              <a:t>, </a:t>
            </a:r>
            <a:r>
              <a:rPr lang="ko-KR" altLang="en-US" sz="2500">
                <a:latin typeface="Pretendard"/>
                <a:ea typeface="Pretendard"/>
              </a:rPr>
              <a:t>있을 시에는 이동하고자 하는 페이지로</a:t>
            </a:r>
            <a:r>
              <a:rPr lang="en-US" altLang="ko-KR" sz="2500">
                <a:latin typeface="Pretendard"/>
                <a:ea typeface="Pretendard"/>
              </a:rPr>
              <a:t> </a:t>
            </a:r>
            <a:r>
              <a:rPr lang="ko-KR" altLang="en-US" sz="2500">
                <a:latin typeface="Pretendard"/>
                <a:ea typeface="Pretendard"/>
              </a:rPr>
              <a:t>이동한다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a:t>
            </a:r>
            <a:r>
              <a:rPr lang="ko-KR" altLang="en-US" sz="2500">
                <a:latin typeface="Pretendard"/>
                <a:ea typeface="Pretendard"/>
              </a:rPr>
              <a:t> 구매시 상품 표시에 대한 데이터를 </a:t>
            </a:r>
            <a:r>
              <a:rPr lang="en-US" altLang="ko-KR" sz="2500">
                <a:latin typeface="Pretendard"/>
                <a:ea typeface="Pretendard"/>
              </a:rPr>
              <a:t>Data</a:t>
            </a:r>
            <a:r>
              <a:rPr lang="ko-KR" altLang="en-US" sz="2500">
                <a:latin typeface="Pretendard"/>
                <a:ea typeface="Pretendard"/>
              </a:rPr>
              <a:t>와 </a:t>
            </a:r>
            <a:r>
              <a:rPr lang="en-US" altLang="ko-KR" sz="2500">
                <a:latin typeface="Pretendard"/>
                <a:ea typeface="Pretendard"/>
              </a:rPr>
              <a:t>IMG</a:t>
            </a:r>
            <a:r>
              <a:rPr lang="ko-KR" altLang="en-US" sz="2500">
                <a:latin typeface="Pretendard"/>
                <a:ea typeface="Pretendard"/>
              </a:rPr>
              <a:t>로 나누어 </a:t>
            </a:r>
            <a:r>
              <a:rPr lang="en-US" altLang="ko-KR" sz="2500">
                <a:latin typeface="Pretendard"/>
                <a:ea typeface="Pretendard"/>
              </a:rPr>
              <a:t>List</a:t>
            </a:r>
            <a:r>
              <a:rPr lang="ko-KR" altLang="en-US" sz="2500">
                <a:latin typeface="Pretendard"/>
                <a:ea typeface="Pretendard"/>
              </a:rPr>
              <a:t>에 저장한다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3.</a:t>
            </a:r>
            <a:r>
              <a:rPr lang="ko-KR" altLang="en-US" sz="2500">
                <a:latin typeface="Pretendard"/>
                <a:ea typeface="Pretendard"/>
              </a:rPr>
              <a:t> 상품을 바로 대여하기 했을때의 개수를 저장하기 위한 공간을 생성한다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4. HTML</a:t>
            </a:r>
            <a:r>
              <a:rPr lang="ko-KR" altLang="en-US" sz="2500">
                <a:latin typeface="Pretendard"/>
                <a:ea typeface="Pretendard"/>
              </a:rPr>
              <a:t>에서 해당 상품의 </a:t>
            </a:r>
            <a:r>
              <a:rPr lang="en-US" altLang="ko-KR" sz="2500">
                <a:latin typeface="Pretendard"/>
                <a:ea typeface="Pretendard"/>
              </a:rPr>
              <a:t>value </a:t>
            </a:r>
            <a:r>
              <a:rPr lang="ko-KR" altLang="en-US" sz="2500">
                <a:latin typeface="Pretendard"/>
                <a:ea typeface="Pretendard"/>
              </a:rPr>
              <a:t>값으로 </a:t>
            </a:r>
            <a:r>
              <a:rPr lang="en-US" altLang="ko-KR" sz="2500">
                <a:latin typeface="Pretendard"/>
                <a:ea typeface="Pretendard"/>
              </a:rPr>
              <a:t>switch case</a:t>
            </a:r>
            <a:r>
              <a:rPr lang="ko-KR" altLang="en-US" sz="2500">
                <a:latin typeface="Pretendard"/>
                <a:ea typeface="Pretendard"/>
              </a:rPr>
              <a:t>를 통해 바로 대여하기의 개수를 각 데이터</a:t>
            </a:r>
            <a:r>
              <a:rPr lang="en-US" altLang="ko-KR" sz="2500">
                <a:latin typeface="Pretendard"/>
                <a:ea typeface="Pretendard"/>
              </a:rPr>
              <a:t> List</a:t>
            </a:r>
            <a:r>
              <a:rPr lang="ko-KR" altLang="en-US" sz="2500">
                <a:latin typeface="Pretendard"/>
                <a:ea typeface="Pretendard"/>
              </a:rPr>
              <a:t>에 저장한다</a:t>
            </a:r>
            <a:r>
              <a:rPr lang="en-US" altLang="ko-KR" sz="2500">
                <a:latin typeface="Pretendard"/>
                <a:ea typeface="Pretendard"/>
              </a:rPr>
              <a:t>.</a:t>
            </a:r>
          </a:p>
          <a:p>
            <a:pPr lvl="0">
              <a:defRPr/>
            </a:pPr>
            <a:r>
              <a:rPr lang="ko-KR" altLang="en-US" sz="2500">
                <a:latin typeface="Pretendard"/>
                <a:ea typeface="Pretendard"/>
              </a:rPr>
              <a:t>※</a:t>
            </a:r>
            <a:r>
              <a:rPr lang="en-US" altLang="ko-KR" sz="2500">
                <a:latin typeface="Pretendard"/>
                <a:ea typeface="Pretendard"/>
              </a:rPr>
              <a:t>swutch case</a:t>
            </a:r>
            <a:r>
              <a:rPr lang="ko-KR" altLang="en-US" sz="2500">
                <a:latin typeface="Pretendard"/>
                <a:ea typeface="Pretendard"/>
              </a:rPr>
              <a:t>문이 끝난 뒤</a:t>
            </a:r>
            <a:r>
              <a:rPr lang="en-US" altLang="ko-KR" sz="2500">
                <a:latin typeface="Pretendard"/>
                <a:ea typeface="Pretendard"/>
              </a:rPr>
              <a:t>, </a:t>
            </a:r>
            <a:r>
              <a:rPr lang="ko-KR" altLang="en-US" sz="2500">
                <a:latin typeface="Pretendard"/>
                <a:ea typeface="Pretendard"/>
              </a:rPr>
              <a:t>상품 개수에 대한 데이터를 추가 시킨다</a:t>
            </a:r>
            <a:r>
              <a:rPr lang="en-US" altLang="ko-KR" sz="2500">
                <a:latin typeface="Pretendard"/>
                <a:ea typeface="Pretendard"/>
              </a:rPr>
              <a:t>.</a:t>
            </a:r>
          </a:p>
          <a:p>
            <a:pPr lvl="0">
              <a:defRPr/>
            </a:pPr>
            <a:endParaRPr lang="ko-KR" altLang="en-US" sz="2500">
              <a:latin typeface="Pretendard"/>
              <a:ea typeface="Pretendard"/>
            </a:endParaRP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5"/>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sp>
        <p:nvSpPr>
          <p:cNvPr id="1017" name="TextBox 21"/>
          <p:cNvSpPr txBox="1"/>
          <p:nvPr/>
        </p:nvSpPr>
        <p:spPr>
          <a:xfrm>
            <a:off x="457200" y="3162300"/>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①</a:t>
            </a:r>
          </a:p>
        </p:txBody>
      </p:sp>
      <p:sp>
        <p:nvSpPr>
          <p:cNvPr id="1019" name="TextBox 21"/>
          <p:cNvSpPr txBox="1"/>
          <p:nvPr/>
        </p:nvSpPr>
        <p:spPr>
          <a:xfrm>
            <a:off x="457200" y="4076700"/>
            <a:ext cx="424815" cy="360045"/>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② </a:t>
            </a:r>
          </a:p>
        </p:txBody>
      </p:sp>
      <p:sp>
        <p:nvSpPr>
          <p:cNvPr id="1021" name="TextBox 21"/>
          <p:cNvSpPr txBox="1"/>
          <p:nvPr/>
        </p:nvSpPr>
        <p:spPr>
          <a:xfrm>
            <a:off x="457200" y="4478655"/>
            <a:ext cx="424815" cy="360045"/>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③</a:t>
            </a:r>
          </a:p>
        </p:txBody>
      </p:sp>
      <p:sp>
        <p:nvSpPr>
          <p:cNvPr id="1024" name="TextBox 21"/>
          <p:cNvSpPr txBox="1"/>
          <p:nvPr/>
        </p:nvSpPr>
        <p:spPr>
          <a:xfrm>
            <a:off x="457200" y="6259830"/>
            <a:ext cx="424814" cy="367665"/>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④</a:t>
            </a:r>
          </a:p>
        </p:txBody>
      </p:sp>
      <p:pic>
        <p:nvPicPr>
          <p:cNvPr id="1025" name="그림 1024"/>
          <p:cNvPicPr>
            <a:picLocks noChangeAspect="1"/>
          </p:cNvPicPr>
          <p:nvPr/>
        </p:nvPicPr>
        <p:blipFill rotWithShape="1">
          <a:blip r:embed="rId6"/>
          <a:stretch>
            <a:fillRect/>
          </a:stretch>
        </p:blipFill>
        <p:spPr>
          <a:xfrm>
            <a:off x="3124200" y="5587892"/>
            <a:ext cx="4343400" cy="1003407"/>
          </a:xfrm>
          <a:prstGeom prst="rect">
            <a:avLst/>
          </a:prstGeom>
          <a:ln>
            <a:solidFill>
              <a:schemeClr val="dk1"/>
            </a:solidFill>
          </a:ln>
        </p:spPr>
      </p:pic>
      <p:cxnSp>
        <p:nvCxnSpPr>
          <p:cNvPr id="1026" name="연결선: 꺾임 1025"/>
          <p:cNvCxnSpPr>
            <a:endCxn id="1025" idx="1"/>
          </p:cNvCxnSpPr>
          <p:nvPr/>
        </p:nvCxnSpPr>
        <p:spPr>
          <a:xfrm flipV="1">
            <a:off x="2057400" y="6089596"/>
            <a:ext cx="1066800" cy="273104"/>
          </a:xfrm>
          <a:prstGeom prst="bentConnector3">
            <a:avLst>
              <a:gd name="adj1" fmla="val 846"/>
            </a:avLst>
          </a:prstGeom>
          <a:ln w="12700">
            <a:solidFill>
              <a:schemeClr val="dk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그룹 1003">
            <a:extLst>
              <a:ext uri="{FF2B5EF4-FFF2-40B4-BE49-F238E27FC236}">
                <a16:creationId xmlns:a16="http://schemas.microsoft.com/office/drawing/2014/main" id="{9549031D-534C-4FA8-889F-222AE3A1E3D0}"/>
              </a:ext>
            </a:extLst>
          </p:cNvPr>
          <p:cNvGrpSpPr/>
          <p:nvPr/>
        </p:nvGrpSpPr>
        <p:grpSpPr>
          <a:xfrm>
            <a:off x="0" y="0"/>
            <a:ext cx="18285714" cy="668520"/>
            <a:chOff x="0" y="0"/>
            <a:chExt cx="18285714" cy="668520"/>
          </a:xfrm>
        </p:grpSpPr>
        <p:pic>
          <p:nvPicPr>
            <p:cNvPr id="36" name="Object 8">
              <a:extLst>
                <a:ext uri="{FF2B5EF4-FFF2-40B4-BE49-F238E27FC236}">
                  <a16:creationId xmlns:a16="http://schemas.microsoft.com/office/drawing/2014/main" id="{37D5336A-930B-44AE-A360-3B9362BD2258}"/>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37" name="그룹 1004">
            <a:extLst>
              <a:ext uri="{FF2B5EF4-FFF2-40B4-BE49-F238E27FC236}">
                <a16:creationId xmlns:a16="http://schemas.microsoft.com/office/drawing/2014/main" id="{05F723C3-BD09-4BC4-8ACE-F5319826D76D}"/>
              </a:ext>
            </a:extLst>
          </p:cNvPr>
          <p:cNvGrpSpPr/>
          <p:nvPr/>
        </p:nvGrpSpPr>
        <p:grpSpPr>
          <a:xfrm>
            <a:off x="0" y="654235"/>
            <a:ext cx="18285714" cy="14286"/>
            <a:chOff x="0" y="654235"/>
            <a:chExt cx="18285714" cy="14286"/>
          </a:xfrm>
        </p:grpSpPr>
        <p:pic>
          <p:nvPicPr>
            <p:cNvPr id="38" name="Object 11">
              <a:extLst>
                <a:ext uri="{FF2B5EF4-FFF2-40B4-BE49-F238E27FC236}">
                  <a16:creationId xmlns:a16="http://schemas.microsoft.com/office/drawing/2014/main" id="{9BB12665-2093-44E2-9575-87D969E33518}"/>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39" name="그룹 1005">
            <a:extLst>
              <a:ext uri="{FF2B5EF4-FFF2-40B4-BE49-F238E27FC236}">
                <a16:creationId xmlns:a16="http://schemas.microsoft.com/office/drawing/2014/main" id="{289BEBC7-E914-48D5-B2D0-475169F3E2D9}"/>
              </a:ext>
            </a:extLst>
          </p:cNvPr>
          <p:cNvGrpSpPr/>
          <p:nvPr/>
        </p:nvGrpSpPr>
        <p:grpSpPr>
          <a:xfrm>
            <a:off x="0" y="0"/>
            <a:ext cx="18285714" cy="14286"/>
            <a:chOff x="0" y="0"/>
            <a:chExt cx="18285714" cy="14286"/>
          </a:xfrm>
        </p:grpSpPr>
        <p:pic>
          <p:nvPicPr>
            <p:cNvPr id="40" name="Object 14">
              <a:extLst>
                <a:ext uri="{FF2B5EF4-FFF2-40B4-BE49-F238E27FC236}">
                  <a16:creationId xmlns:a16="http://schemas.microsoft.com/office/drawing/2014/main" id="{E64E8B5F-66FA-44D0-B32F-ABB833833477}"/>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41" name="그룹 1016">
            <a:extLst>
              <a:ext uri="{FF2B5EF4-FFF2-40B4-BE49-F238E27FC236}">
                <a16:creationId xmlns:a16="http://schemas.microsoft.com/office/drawing/2014/main" id="{54E2E89D-6954-4178-AA7C-3C27897AC3A6}"/>
              </a:ext>
            </a:extLst>
          </p:cNvPr>
          <p:cNvGrpSpPr/>
          <p:nvPr/>
        </p:nvGrpSpPr>
        <p:grpSpPr>
          <a:xfrm>
            <a:off x="17366741" y="282862"/>
            <a:ext cx="88511" cy="88511"/>
            <a:chOff x="17366741" y="282862"/>
            <a:chExt cx="88511" cy="88511"/>
          </a:xfrm>
        </p:grpSpPr>
        <p:pic>
          <p:nvPicPr>
            <p:cNvPr id="42" name="Object 47">
              <a:extLst>
                <a:ext uri="{FF2B5EF4-FFF2-40B4-BE49-F238E27FC236}">
                  <a16:creationId xmlns:a16="http://schemas.microsoft.com/office/drawing/2014/main" id="{99CA7470-1DB1-4080-9123-32084F53C14D}"/>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43" name="그룹 1017">
            <a:extLst>
              <a:ext uri="{FF2B5EF4-FFF2-40B4-BE49-F238E27FC236}">
                <a16:creationId xmlns:a16="http://schemas.microsoft.com/office/drawing/2014/main" id="{AAEFFDAC-F102-42CE-B728-5D4FD77A8197}"/>
              </a:ext>
            </a:extLst>
          </p:cNvPr>
          <p:cNvGrpSpPr/>
          <p:nvPr/>
        </p:nvGrpSpPr>
        <p:grpSpPr>
          <a:xfrm>
            <a:off x="17118149" y="282862"/>
            <a:ext cx="88511" cy="88511"/>
            <a:chOff x="17118149" y="282862"/>
            <a:chExt cx="88511" cy="88511"/>
          </a:xfrm>
        </p:grpSpPr>
        <p:pic>
          <p:nvPicPr>
            <p:cNvPr id="44" name="Object 50">
              <a:extLst>
                <a:ext uri="{FF2B5EF4-FFF2-40B4-BE49-F238E27FC236}">
                  <a16:creationId xmlns:a16="http://schemas.microsoft.com/office/drawing/2014/main" id="{5BCEB421-49E8-4C7D-9769-CA10F885589D}"/>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45" name="그룹 1018">
            <a:extLst>
              <a:ext uri="{FF2B5EF4-FFF2-40B4-BE49-F238E27FC236}">
                <a16:creationId xmlns:a16="http://schemas.microsoft.com/office/drawing/2014/main" id="{3EF385A0-3445-452B-AA5E-233770395073}"/>
              </a:ext>
            </a:extLst>
          </p:cNvPr>
          <p:cNvGrpSpPr/>
          <p:nvPr/>
        </p:nvGrpSpPr>
        <p:grpSpPr>
          <a:xfrm>
            <a:off x="16869556" y="282862"/>
            <a:ext cx="88511" cy="88511"/>
            <a:chOff x="16869556" y="282862"/>
            <a:chExt cx="88511" cy="88511"/>
          </a:xfrm>
        </p:grpSpPr>
        <p:pic>
          <p:nvPicPr>
            <p:cNvPr id="46" name="Object 53">
              <a:extLst>
                <a:ext uri="{FF2B5EF4-FFF2-40B4-BE49-F238E27FC236}">
                  <a16:creationId xmlns:a16="http://schemas.microsoft.com/office/drawing/2014/main" id="{7EBFFD71-5EB6-462C-A96F-81736C4E69AD}"/>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47" name="그룹 1019">
            <a:extLst>
              <a:ext uri="{FF2B5EF4-FFF2-40B4-BE49-F238E27FC236}">
                <a16:creationId xmlns:a16="http://schemas.microsoft.com/office/drawing/2014/main" id="{8E2BE1EF-4347-4422-8CED-20C250DB2F4E}"/>
              </a:ext>
            </a:extLst>
          </p:cNvPr>
          <p:cNvGrpSpPr/>
          <p:nvPr/>
        </p:nvGrpSpPr>
        <p:grpSpPr>
          <a:xfrm>
            <a:off x="16620963" y="282862"/>
            <a:ext cx="88511" cy="88511"/>
            <a:chOff x="16620963" y="282862"/>
            <a:chExt cx="88511" cy="88511"/>
          </a:xfrm>
        </p:grpSpPr>
        <p:pic>
          <p:nvPicPr>
            <p:cNvPr id="48" name="Object 56">
              <a:extLst>
                <a:ext uri="{FF2B5EF4-FFF2-40B4-BE49-F238E27FC236}">
                  <a16:creationId xmlns:a16="http://schemas.microsoft.com/office/drawing/2014/main" id="{0A217B89-BE71-41F0-91E8-15EDAAE7FE01}"/>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49" name="그룹 1020">
            <a:extLst>
              <a:ext uri="{FF2B5EF4-FFF2-40B4-BE49-F238E27FC236}">
                <a16:creationId xmlns:a16="http://schemas.microsoft.com/office/drawing/2014/main" id="{79F12547-5C9C-4FEF-8760-C2A368BBE73A}"/>
              </a:ext>
            </a:extLst>
          </p:cNvPr>
          <p:cNvGrpSpPr/>
          <p:nvPr/>
        </p:nvGrpSpPr>
        <p:grpSpPr>
          <a:xfrm>
            <a:off x="16372371" y="282862"/>
            <a:ext cx="88511" cy="88511"/>
            <a:chOff x="16372371" y="282862"/>
            <a:chExt cx="88511" cy="88511"/>
          </a:xfrm>
        </p:grpSpPr>
        <p:pic>
          <p:nvPicPr>
            <p:cNvPr id="50" name="Object 59">
              <a:extLst>
                <a:ext uri="{FF2B5EF4-FFF2-40B4-BE49-F238E27FC236}">
                  <a16:creationId xmlns:a16="http://schemas.microsoft.com/office/drawing/2014/main" id="{95221F63-1948-4FFA-950C-81DF786055F9}"/>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51" name="Object 52">
            <a:extLst>
              <a:ext uri="{FF2B5EF4-FFF2-40B4-BE49-F238E27FC236}">
                <a16:creationId xmlns:a16="http://schemas.microsoft.com/office/drawing/2014/main" id="{FF5648D8-6A48-48EC-AEEF-B76A78C6DD2F}"/>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71478882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그림 1033"/>
          <p:cNvPicPr>
            <a:picLocks noChangeAspect="1"/>
          </p:cNvPicPr>
          <p:nvPr/>
        </p:nvPicPr>
        <p:blipFill rotWithShape="1">
          <a:blip r:embed="rId2"/>
          <a:stretch>
            <a:fillRect/>
          </a:stretch>
        </p:blipFill>
        <p:spPr>
          <a:xfrm>
            <a:off x="457200" y="2095500"/>
            <a:ext cx="7162800" cy="7543800"/>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3"/>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② </a:t>
            </a:r>
            <a:r>
              <a:rPr lang="en-US" altLang="ko-KR" sz="4000" kern="0" spc="-300">
                <a:solidFill>
                  <a:srgbClr val="000000"/>
                </a:solidFill>
                <a:latin typeface="Pretendard ExtraBold"/>
                <a:ea typeface="Pretendard ExtraBold"/>
                <a:cs typeface="Pretendard Medium"/>
              </a:rPr>
              <a:t>Shopping Basket System</a:t>
            </a:r>
            <a:endParaRPr lang="en-US" altLang="ko-KR" sz="4000">
              <a:latin typeface="Pretendard ExtraBold"/>
              <a:ea typeface="Pretendard ExtraBold"/>
            </a:endParaRPr>
          </a:p>
        </p:txBody>
      </p:sp>
      <p:sp>
        <p:nvSpPr>
          <p:cNvPr id="17" name="TextBox 16"/>
          <p:cNvSpPr txBox="1"/>
          <p:nvPr/>
        </p:nvSpPr>
        <p:spPr>
          <a:xfrm>
            <a:off x="7924800" y="2096469"/>
            <a:ext cx="9906000" cy="553998"/>
          </a:xfrm>
          <a:prstGeom prst="rect">
            <a:avLst/>
          </a:prstGeom>
          <a:noFill/>
        </p:spPr>
        <p:txBody>
          <a:bodyPr wrap="square">
            <a:spAutoFit/>
          </a:bodyPr>
          <a:lstStyle/>
          <a:p>
            <a:pPr lvl="0">
              <a:defRPr/>
            </a:pPr>
            <a:r>
              <a:rPr lang="en-US" altLang="ko-KR" sz="3000" b="1" dirty="0">
                <a:latin typeface="Pretendard Medium"/>
                <a:ea typeface="Pretendard Medium"/>
              </a:rPr>
              <a:t>{ Buy Action Controller - 2}</a:t>
            </a:r>
          </a:p>
        </p:txBody>
      </p:sp>
      <p:sp>
        <p:nvSpPr>
          <p:cNvPr id="31" name="TextBox 30"/>
          <p:cNvSpPr txBox="1"/>
          <p:nvPr/>
        </p:nvSpPr>
        <p:spPr>
          <a:xfrm>
            <a:off x="7924800" y="2808213"/>
            <a:ext cx="9906000" cy="3895482"/>
          </a:xfrm>
          <a:prstGeom prst="rect">
            <a:avLst/>
          </a:prstGeom>
          <a:noFill/>
        </p:spPr>
        <p:txBody>
          <a:bodyPr wrap="square">
            <a:spAutoFit/>
          </a:bodyPr>
          <a:lstStyle/>
          <a:p>
            <a:pPr lvl="0">
              <a:defRPr/>
            </a:pPr>
            <a:r>
              <a:rPr lang="en-US" altLang="ko-KR" sz="2500">
                <a:latin typeface="Pretendard"/>
                <a:ea typeface="Pretendard"/>
              </a:rPr>
              <a:t>1.</a:t>
            </a:r>
            <a:r>
              <a:rPr lang="ko-KR" altLang="en-US" sz="2500">
                <a:latin typeface="Pretendard"/>
                <a:ea typeface="Pretendard"/>
              </a:rPr>
              <a:t> </a:t>
            </a:r>
            <a:r>
              <a:rPr lang="en-US" altLang="ko-KR" sz="2500">
                <a:latin typeface="Pretendard"/>
                <a:ea typeface="Pretendard"/>
                <a:hlinkClick r:id="rId4" action="ppaction://hlinksldjump"/>
              </a:rPr>
              <a:t>CookieUtill</a:t>
            </a:r>
            <a:r>
              <a:rPr lang="en-US" altLang="ko-KR" sz="2500">
                <a:latin typeface="Pretendard"/>
                <a:ea typeface="Pretendard"/>
              </a:rPr>
              <a:t> </a:t>
            </a:r>
            <a:r>
              <a:rPr lang="ko-KR" altLang="en-US" sz="2500">
                <a:latin typeface="Pretendard"/>
                <a:ea typeface="Pretendard"/>
              </a:rPr>
              <a:t>클래스를 이용하여 쿠키의 데이터를 이용하여 데이터의 존재 여부를 확인하고</a:t>
            </a:r>
            <a:r>
              <a:rPr lang="en-US" altLang="ko-KR" sz="2500">
                <a:latin typeface="Pretendard"/>
                <a:ea typeface="Pretendard"/>
              </a:rPr>
              <a:t>, </a:t>
            </a:r>
            <a:r>
              <a:rPr lang="ko-KR" altLang="en-US" sz="2500">
                <a:latin typeface="Pretendard"/>
                <a:ea typeface="Pretendard"/>
              </a:rPr>
              <a:t>있을 시에는 이동하고자 하는 페이지로</a:t>
            </a:r>
            <a:r>
              <a:rPr lang="en-US" altLang="ko-KR" sz="2500">
                <a:latin typeface="Pretendard"/>
                <a:ea typeface="Pretendard"/>
              </a:rPr>
              <a:t> </a:t>
            </a:r>
            <a:r>
              <a:rPr lang="ko-KR" altLang="en-US" sz="2500">
                <a:latin typeface="Pretendard"/>
                <a:ea typeface="Pretendard"/>
              </a:rPr>
              <a:t>이동한다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a:t>
            </a:r>
            <a:r>
              <a:rPr lang="ko-KR" altLang="en-US" sz="2500">
                <a:latin typeface="Pretendard"/>
                <a:ea typeface="Pretendard"/>
              </a:rPr>
              <a:t> </a:t>
            </a:r>
            <a:r>
              <a:rPr lang="en-US" altLang="ko-KR" sz="2500">
                <a:latin typeface="Pretendard"/>
                <a:ea typeface="Pretendard"/>
                <a:hlinkClick r:id="rId5" action="ppaction://hlinksldjump"/>
              </a:rPr>
              <a:t>ProductOder</a:t>
            </a:r>
            <a:r>
              <a:rPr lang="ko-KR" altLang="en-US" sz="2500">
                <a:latin typeface="Pretendard"/>
                <a:ea typeface="Pretendard"/>
              </a:rPr>
              <a:t> 클래스를 이용하여 최종적으로 구매할 개수에 대한 데이터를 저장할 공간을 생성한다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3.</a:t>
            </a:r>
            <a:r>
              <a:rPr lang="ko-KR" altLang="en-US" sz="2500">
                <a:latin typeface="Pretendard"/>
                <a:ea typeface="Pretendard"/>
              </a:rPr>
              <a:t> </a:t>
            </a:r>
            <a:r>
              <a:rPr lang="en-US" altLang="ko-KR" sz="2500">
                <a:latin typeface="Pretendard"/>
                <a:ea typeface="Pretendard"/>
                <a:hlinkClick r:id="" action="ppaction://noaction"/>
              </a:rPr>
              <a:t>HTML</a:t>
            </a:r>
            <a:r>
              <a:rPr lang="ko-KR" altLang="en-US" sz="2500">
                <a:latin typeface="Pretendard"/>
                <a:ea typeface="Pretendard"/>
              </a:rPr>
              <a:t>에서 데이터를 받아온뒤</a:t>
            </a:r>
            <a:r>
              <a:rPr lang="en-US" altLang="ko-KR" sz="2500">
                <a:latin typeface="Pretendard"/>
                <a:ea typeface="Pretendard"/>
              </a:rPr>
              <a:t>,</a:t>
            </a:r>
            <a:r>
              <a:rPr lang="ko-KR" altLang="en-US" sz="2500">
                <a:latin typeface="Pretendard"/>
                <a:ea typeface="Pretendard"/>
              </a:rPr>
              <a:t> </a:t>
            </a:r>
            <a:r>
              <a:rPr lang="en-US" altLang="ko-KR" sz="2500">
                <a:latin typeface="Pretendard"/>
                <a:ea typeface="Pretendard"/>
              </a:rPr>
              <a:t>List </a:t>
            </a:r>
            <a:r>
              <a:rPr lang="ko-KR" altLang="en-US" sz="2500">
                <a:latin typeface="Pretendard"/>
                <a:ea typeface="Pretendard"/>
              </a:rPr>
              <a:t>배열에 저장시킨다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4.</a:t>
            </a:r>
            <a:r>
              <a:rPr lang="ko-KR" altLang="en-US" sz="2500">
                <a:latin typeface="Pretendard"/>
                <a:ea typeface="Pretendard"/>
              </a:rPr>
              <a:t> 각 상품에 대한 개수를 관리자가 설정해 놓은 수량에서 차감 시킨 뒤</a:t>
            </a:r>
            <a:r>
              <a:rPr lang="en-US" altLang="ko-KR" sz="2500">
                <a:latin typeface="Pretendard"/>
                <a:ea typeface="Pretendard"/>
              </a:rPr>
              <a:t>,</a:t>
            </a:r>
            <a:r>
              <a:rPr lang="ko-KR" altLang="en-US" sz="2500">
                <a:latin typeface="Pretendard"/>
                <a:ea typeface="Pretendard"/>
              </a:rPr>
              <a:t> </a:t>
            </a:r>
            <a:r>
              <a:rPr lang="en-US" altLang="ko-KR" sz="2500">
                <a:latin typeface="Pretendard"/>
                <a:ea typeface="Pretendard"/>
              </a:rPr>
              <a:t>DB</a:t>
            </a:r>
            <a:r>
              <a:rPr lang="ko-KR" altLang="en-US" sz="2500">
                <a:latin typeface="Pretendard"/>
                <a:ea typeface="Pretendard"/>
              </a:rPr>
              <a:t>에 다시 저장한다</a:t>
            </a:r>
            <a:r>
              <a:rPr lang="en-US" altLang="ko-KR" sz="2500">
                <a:latin typeface="Pretendard"/>
                <a:ea typeface="Pretendard"/>
              </a:rPr>
              <a:t>.</a:t>
            </a: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6"/>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sp>
        <p:nvSpPr>
          <p:cNvPr id="1017" name="TextBox 21"/>
          <p:cNvSpPr txBox="1"/>
          <p:nvPr/>
        </p:nvSpPr>
        <p:spPr>
          <a:xfrm>
            <a:off x="457200" y="3314700"/>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①</a:t>
            </a:r>
          </a:p>
        </p:txBody>
      </p:sp>
      <p:sp>
        <p:nvSpPr>
          <p:cNvPr id="1029" name="TextBox 21"/>
          <p:cNvSpPr txBox="1"/>
          <p:nvPr/>
        </p:nvSpPr>
        <p:spPr>
          <a:xfrm>
            <a:off x="457200" y="4457700"/>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②</a:t>
            </a:r>
          </a:p>
        </p:txBody>
      </p:sp>
      <p:sp>
        <p:nvSpPr>
          <p:cNvPr id="1032" name="TextBox 21"/>
          <p:cNvSpPr txBox="1"/>
          <p:nvPr/>
        </p:nvSpPr>
        <p:spPr>
          <a:xfrm>
            <a:off x="457200" y="4831318"/>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③</a:t>
            </a:r>
          </a:p>
        </p:txBody>
      </p:sp>
      <p:sp>
        <p:nvSpPr>
          <p:cNvPr id="1033" name="TextBox 21"/>
          <p:cNvSpPr txBox="1"/>
          <p:nvPr/>
        </p:nvSpPr>
        <p:spPr>
          <a:xfrm>
            <a:off x="457200" y="5431393"/>
            <a:ext cx="424815" cy="367427"/>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④</a:t>
            </a:r>
          </a:p>
        </p:txBody>
      </p:sp>
      <p:grpSp>
        <p:nvGrpSpPr>
          <p:cNvPr id="33" name="그룹 1003">
            <a:extLst>
              <a:ext uri="{FF2B5EF4-FFF2-40B4-BE49-F238E27FC236}">
                <a16:creationId xmlns:a16="http://schemas.microsoft.com/office/drawing/2014/main" id="{B5C59B08-C497-4932-B001-07BC952136C8}"/>
              </a:ext>
            </a:extLst>
          </p:cNvPr>
          <p:cNvGrpSpPr/>
          <p:nvPr/>
        </p:nvGrpSpPr>
        <p:grpSpPr>
          <a:xfrm>
            <a:off x="0" y="0"/>
            <a:ext cx="18285714" cy="668520"/>
            <a:chOff x="0" y="0"/>
            <a:chExt cx="18285714" cy="668520"/>
          </a:xfrm>
        </p:grpSpPr>
        <p:pic>
          <p:nvPicPr>
            <p:cNvPr id="34" name="Object 8">
              <a:extLst>
                <a:ext uri="{FF2B5EF4-FFF2-40B4-BE49-F238E27FC236}">
                  <a16:creationId xmlns:a16="http://schemas.microsoft.com/office/drawing/2014/main" id="{64DB47E5-BD83-4B86-8DFA-E3537C4AC314}"/>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35" name="그룹 1004">
            <a:extLst>
              <a:ext uri="{FF2B5EF4-FFF2-40B4-BE49-F238E27FC236}">
                <a16:creationId xmlns:a16="http://schemas.microsoft.com/office/drawing/2014/main" id="{18C51E2B-DE17-4AEF-97F4-E737EC02E83D}"/>
              </a:ext>
            </a:extLst>
          </p:cNvPr>
          <p:cNvGrpSpPr/>
          <p:nvPr/>
        </p:nvGrpSpPr>
        <p:grpSpPr>
          <a:xfrm>
            <a:off x="0" y="654235"/>
            <a:ext cx="18285714" cy="14286"/>
            <a:chOff x="0" y="654235"/>
            <a:chExt cx="18285714" cy="14286"/>
          </a:xfrm>
        </p:grpSpPr>
        <p:pic>
          <p:nvPicPr>
            <p:cNvPr id="36" name="Object 11">
              <a:extLst>
                <a:ext uri="{FF2B5EF4-FFF2-40B4-BE49-F238E27FC236}">
                  <a16:creationId xmlns:a16="http://schemas.microsoft.com/office/drawing/2014/main" id="{81BFA116-6D78-414E-8336-55E1EA7E91A3}"/>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37" name="그룹 1005">
            <a:extLst>
              <a:ext uri="{FF2B5EF4-FFF2-40B4-BE49-F238E27FC236}">
                <a16:creationId xmlns:a16="http://schemas.microsoft.com/office/drawing/2014/main" id="{6F4F262C-B0A8-4C9E-930C-7A4F4FB0A361}"/>
              </a:ext>
            </a:extLst>
          </p:cNvPr>
          <p:cNvGrpSpPr/>
          <p:nvPr/>
        </p:nvGrpSpPr>
        <p:grpSpPr>
          <a:xfrm>
            <a:off x="0" y="0"/>
            <a:ext cx="18285714" cy="14286"/>
            <a:chOff x="0" y="0"/>
            <a:chExt cx="18285714" cy="14286"/>
          </a:xfrm>
        </p:grpSpPr>
        <p:pic>
          <p:nvPicPr>
            <p:cNvPr id="38" name="Object 14">
              <a:extLst>
                <a:ext uri="{FF2B5EF4-FFF2-40B4-BE49-F238E27FC236}">
                  <a16:creationId xmlns:a16="http://schemas.microsoft.com/office/drawing/2014/main" id="{3B96787B-0A71-4419-A541-DEDB84A42197}"/>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39" name="그룹 1016">
            <a:extLst>
              <a:ext uri="{FF2B5EF4-FFF2-40B4-BE49-F238E27FC236}">
                <a16:creationId xmlns:a16="http://schemas.microsoft.com/office/drawing/2014/main" id="{61F5C692-0BC1-47C5-9154-E4124E9045D5}"/>
              </a:ext>
            </a:extLst>
          </p:cNvPr>
          <p:cNvGrpSpPr/>
          <p:nvPr/>
        </p:nvGrpSpPr>
        <p:grpSpPr>
          <a:xfrm>
            <a:off x="17366741" y="282862"/>
            <a:ext cx="88511" cy="88511"/>
            <a:chOff x="17366741" y="282862"/>
            <a:chExt cx="88511" cy="88511"/>
          </a:xfrm>
        </p:grpSpPr>
        <p:pic>
          <p:nvPicPr>
            <p:cNvPr id="40" name="Object 47">
              <a:extLst>
                <a:ext uri="{FF2B5EF4-FFF2-40B4-BE49-F238E27FC236}">
                  <a16:creationId xmlns:a16="http://schemas.microsoft.com/office/drawing/2014/main" id="{81C11A90-A4B0-49EA-93AC-6F7BD334F872}"/>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41" name="그룹 1017">
            <a:extLst>
              <a:ext uri="{FF2B5EF4-FFF2-40B4-BE49-F238E27FC236}">
                <a16:creationId xmlns:a16="http://schemas.microsoft.com/office/drawing/2014/main" id="{10C5DA12-67A3-458D-AC52-8C3208FCB321}"/>
              </a:ext>
            </a:extLst>
          </p:cNvPr>
          <p:cNvGrpSpPr/>
          <p:nvPr/>
        </p:nvGrpSpPr>
        <p:grpSpPr>
          <a:xfrm>
            <a:off x="17118149" y="282862"/>
            <a:ext cx="88511" cy="88511"/>
            <a:chOff x="17118149" y="282862"/>
            <a:chExt cx="88511" cy="88511"/>
          </a:xfrm>
        </p:grpSpPr>
        <p:pic>
          <p:nvPicPr>
            <p:cNvPr id="42" name="Object 50">
              <a:extLst>
                <a:ext uri="{FF2B5EF4-FFF2-40B4-BE49-F238E27FC236}">
                  <a16:creationId xmlns:a16="http://schemas.microsoft.com/office/drawing/2014/main" id="{D8974A2C-3936-4687-BB34-EE5D7AABCDFC}"/>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43" name="그룹 1018">
            <a:extLst>
              <a:ext uri="{FF2B5EF4-FFF2-40B4-BE49-F238E27FC236}">
                <a16:creationId xmlns:a16="http://schemas.microsoft.com/office/drawing/2014/main" id="{2254D207-856A-4972-9207-28ACDC6AD780}"/>
              </a:ext>
            </a:extLst>
          </p:cNvPr>
          <p:cNvGrpSpPr/>
          <p:nvPr/>
        </p:nvGrpSpPr>
        <p:grpSpPr>
          <a:xfrm>
            <a:off x="16869556" y="282862"/>
            <a:ext cx="88511" cy="88511"/>
            <a:chOff x="16869556" y="282862"/>
            <a:chExt cx="88511" cy="88511"/>
          </a:xfrm>
        </p:grpSpPr>
        <p:pic>
          <p:nvPicPr>
            <p:cNvPr id="44" name="Object 53">
              <a:extLst>
                <a:ext uri="{FF2B5EF4-FFF2-40B4-BE49-F238E27FC236}">
                  <a16:creationId xmlns:a16="http://schemas.microsoft.com/office/drawing/2014/main" id="{02DB4E6F-69FC-4C36-A7EF-92D2EE4BBC6A}"/>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45" name="그룹 1019">
            <a:extLst>
              <a:ext uri="{FF2B5EF4-FFF2-40B4-BE49-F238E27FC236}">
                <a16:creationId xmlns:a16="http://schemas.microsoft.com/office/drawing/2014/main" id="{8DD9AAEE-959D-4295-9BD7-4DFD8D9A9CFF}"/>
              </a:ext>
            </a:extLst>
          </p:cNvPr>
          <p:cNvGrpSpPr/>
          <p:nvPr/>
        </p:nvGrpSpPr>
        <p:grpSpPr>
          <a:xfrm>
            <a:off x="16620963" y="282862"/>
            <a:ext cx="88511" cy="88511"/>
            <a:chOff x="16620963" y="282862"/>
            <a:chExt cx="88511" cy="88511"/>
          </a:xfrm>
        </p:grpSpPr>
        <p:pic>
          <p:nvPicPr>
            <p:cNvPr id="46" name="Object 56">
              <a:extLst>
                <a:ext uri="{FF2B5EF4-FFF2-40B4-BE49-F238E27FC236}">
                  <a16:creationId xmlns:a16="http://schemas.microsoft.com/office/drawing/2014/main" id="{67E42DCD-77BE-4EDC-A705-F0FB8FC5EB6B}"/>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47" name="그룹 1020">
            <a:extLst>
              <a:ext uri="{FF2B5EF4-FFF2-40B4-BE49-F238E27FC236}">
                <a16:creationId xmlns:a16="http://schemas.microsoft.com/office/drawing/2014/main" id="{B03AD490-5C71-4286-B7E0-BBA754D2E2B9}"/>
              </a:ext>
            </a:extLst>
          </p:cNvPr>
          <p:cNvGrpSpPr/>
          <p:nvPr/>
        </p:nvGrpSpPr>
        <p:grpSpPr>
          <a:xfrm>
            <a:off x="16372371" y="282862"/>
            <a:ext cx="88511" cy="88511"/>
            <a:chOff x="16372371" y="282862"/>
            <a:chExt cx="88511" cy="88511"/>
          </a:xfrm>
        </p:grpSpPr>
        <p:pic>
          <p:nvPicPr>
            <p:cNvPr id="48" name="Object 59">
              <a:extLst>
                <a:ext uri="{FF2B5EF4-FFF2-40B4-BE49-F238E27FC236}">
                  <a16:creationId xmlns:a16="http://schemas.microsoft.com/office/drawing/2014/main" id="{60C639D7-3411-4D39-931B-89EB2223B6F5}"/>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49" name="Object 52">
            <a:extLst>
              <a:ext uri="{FF2B5EF4-FFF2-40B4-BE49-F238E27FC236}">
                <a16:creationId xmlns:a16="http://schemas.microsoft.com/office/drawing/2014/main" id="{24D85C80-25FA-4A8C-A57E-F56259AB198D}"/>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32626566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 name="그림 1017"/>
          <p:cNvPicPr/>
          <p:nvPr/>
        </p:nvPicPr>
        <p:blipFill rotWithShape="1">
          <a:blip r:embed="rId2"/>
          <a:stretch>
            <a:fillRect/>
          </a:stretch>
        </p:blipFill>
        <p:spPr>
          <a:xfrm>
            <a:off x="12058650" y="1847850"/>
            <a:ext cx="5400675" cy="2880360"/>
          </a:xfrm>
          <a:prstGeom prst="rect">
            <a:avLst/>
          </a:prstGeom>
          <a:ln w="25400">
            <a:solidFill>
              <a:schemeClr val="tx1"/>
            </a:solidFill>
          </a:ln>
        </p:spPr>
      </p:pic>
      <p:pic>
        <p:nvPicPr>
          <p:cNvPr id="1017" name="그림 1016"/>
          <p:cNvPicPr/>
          <p:nvPr/>
        </p:nvPicPr>
        <p:blipFill rotWithShape="1">
          <a:blip r:embed="rId3"/>
          <a:stretch>
            <a:fillRect/>
          </a:stretch>
        </p:blipFill>
        <p:spPr>
          <a:xfrm>
            <a:off x="6210300" y="1844040"/>
            <a:ext cx="5400675" cy="2880360"/>
          </a:xfrm>
          <a:prstGeom prst="rect">
            <a:avLst/>
          </a:prstGeom>
          <a:ln w="25400">
            <a:solidFill>
              <a:schemeClr val="tx1"/>
            </a:solidFill>
          </a:ln>
        </p:spPr>
      </p:pic>
      <p:pic>
        <p:nvPicPr>
          <p:cNvPr id="1016" name="그림 1015"/>
          <p:cNvPicPr/>
          <p:nvPr/>
        </p:nvPicPr>
        <p:blipFill rotWithShape="1">
          <a:blip r:embed="rId4"/>
          <a:stretch>
            <a:fillRect/>
          </a:stretch>
        </p:blipFill>
        <p:spPr>
          <a:xfrm>
            <a:off x="381000" y="1838325"/>
            <a:ext cx="5400675" cy="2880360"/>
          </a:xfrm>
          <a:prstGeom prst="rect">
            <a:avLst/>
          </a:prstGeom>
          <a:ln w="25400">
            <a:solidFill>
              <a:schemeClr val="tx1"/>
            </a:solidFill>
          </a:ln>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5"/>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③ </a:t>
            </a:r>
            <a:r>
              <a:rPr lang="en-US" altLang="ko-KR" sz="4000" kern="0" spc="-300">
                <a:solidFill>
                  <a:srgbClr val="000000"/>
                </a:solidFill>
                <a:latin typeface="Pretendard ExtraBold"/>
                <a:ea typeface="Pretendard ExtraBold"/>
                <a:cs typeface="Pretendard Medium"/>
              </a:rPr>
              <a:t>Bulletin</a:t>
            </a:r>
            <a:r>
              <a:rPr lang="ko-KR" altLang="en-US" sz="4000" kern="0" spc="-300">
                <a:solidFill>
                  <a:srgbClr val="000000"/>
                </a:solidFill>
                <a:latin typeface="Pretendard ExtraBold"/>
                <a:ea typeface="Pretendard ExtraBold"/>
                <a:cs typeface="Pretendard Medium"/>
              </a:rPr>
              <a:t> </a:t>
            </a:r>
            <a:r>
              <a:rPr lang="en-US" altLang="ko-KR" sz="4000" kern="0" spc="-300">
                <a:solidFill>
                  <a:srgbClr val="000000"/>
                </a:solidFill>
                <a:latin typeface="Pretendard ExtraBold"/>
                <a:ea typeface="Pretendard ExtraBold"/>
                <a:cs typeface="Pretendard Medium"/>
              </a:rPr>
              <a:t>Board System</a:t>
            </a:r>
            <a:r>
              <a:rPr lang="ko-KR" altLang="en-US" sz="4000" kern="0" spc="-300">
                <a:solidFill>
                  <a:srgbClr val="000000"/>
                </a:solidFill>
                <a:latin typeface="Pretendard ExtraBold"/>
                <a:ea typeface="Pretendard ExtraBold"/>
                <a:cs typeface="Pretendard Medium"/>
              </a:rPr>
              <a:t> </a:t>
            </a:r>
          </a:p>
        </p:txBody>
      </p:sp>
      <p:sp>
        <p:nvSpPr>
          <p:cNvPr id="16" name="TextBox 15"/>
          <p:cNvSpPr txBox="1"/>
          <p:nvPr/>
        </p:nvSpPr>
        <p:spPr>
          <a:xfrm>
            <a:off x="387449" y="4960476"/>
            <a:ext cx="17067804" cy="4229244"/>
          </a:xfrm>
          <a:prstGeom prst="rect">
            <a:avLst/>
          </a:prstGeom>
          <a:noFill/>
        </p:spPr>
        <p:txBody>
          <a:bodyPr vert="horz" wrap="square" lIns="91440" tIns="45720" rIns="91440" bIns="45720" anchor="t">
            <a:spAutoFit/>
          </a:bodyPr>
          <a:lstStyle/>
          <a:p>
            <a:pPr>
              <a:lnSpc>
                <a:spcPts val="2700"/>
              </a:lnSpc>
              <a:defRPr/>
            </a:pPr>
            <a:r>
              <a:rPr lang="en-US" altLang="ko-KR" sz="3000" b="1">
                <a:latin typeface="Pretendard Medium"/>
                <a:ea typeface="Pretendard Medium"/>
              </a:rPr>
              <a:t>{ Community[</a:t>
            </a:r>
            <a:r>
              <a:rPr lang="ko-KR" altLang="en-US" sz="3000" b="1">
                <a:latin typeface="Pretendard Medium"/>
                <a:ea typeface="Pretendard Medium"/>
              </a:rPr>
              <a:t>게시판</a:t>
            </a:r>
            <a:r>
              <a:rPr lang="en-US" altLang="ko-KR" sz="3000" b="1">
                <a:latin typeface="Pretendard Medium"/>
                <a:ea typeface="Pretendard Medium"/>
              </a:rPr>
              <a:t>], Write Area[</a:t>
            </a:r>
            <a:r>
              <a:rPr lang="ko-KR" altLang="en-US" sz="3000" b="1">
                <a:latin typeface="Pretendard Medium"/>
                <a:ea typeface="Pretendard Medium"/>
              </a:rPr>
              <a:t>작성란</a:t>
            </a:r>
            <a:r>
              <a:rPr lang="en-US" altLang="ko-KR" sz="3000" b="1">
                <a:latin typeface="Pretendard Medium"/>
                <a:ea typeface="Pretendard Medium"/>
              </a:rPr>
              <a:t>], Reading Page[</a:t>
            </a:r>
            <a:r>
              <a:rPr lang="ko-KR" altLang="en-US" sz="3000" b="1">
                <a:latin typeface="Pretendard Medium"/>
                <a:ea typeface="Pretendard Medium"/>
              </a:rPr>
              <a:t>열람</a:t>
            </a:r>
            <a:r>
              <a:rPr lang="en-US" altLang="ko-KR" sz="3000" b="1">
                <a:latin typeface="Pretendard Medium"/>
                <a:ea typeface="Pretendard Medium"/>
              </a:rPr>
              <a:t>] }</a:t>
            </a:r>
          </a:p>
          <a:p>
            <a:pPr>
              <a:lnSpc>
                <a:spcPts val="2700"/>
              </a:lnSpc>
              <a:defRPr/>
            </a:pPr>
            <a:endParaRPr lang="en-US" altLang="ko-KR" sz="2000">
              <a:latin typeface="Pretendard"/>
            </a:endParaRPr>
          </a:p>
          <a:p>
            <a:pPr>
              <a:lnSpc>
                <a:spcPts val="3500"/>
              </a:lnSpc>
              <a:spcBef>
                <a:spcPts val="0"/>
              </a:spcBef>
              <a:defRPr/>
            </a:pPr>
            <a:r>
              <a:rPr lang="en-US" altLang="ko-KR" sz="2500">
                <a:solidFill>
                  <a:schemeClr val="tx1"/>
                </a:solidFill>
                <a:latin typeface="Pretendard"/>
                <a:ea typeface="Pretendard"/>
              </a:rPr>
              <a:t>1.Community : NOTICE</a:t>
            </a:r>
            <a:r>
              <a:rPr lang="ko-KR" altLang="en-US" sz="2500">
                <a:solidFill>
                  <a:schemeClr val="tx1"/>
                </a:solidFill>
                <a:latin typeface="Pretendard"/>
                <a:ea typeface="Pretendard"/>
              </a:rPr>
              <a:t> </a:t>
            </a:r>
            <a:r>
              <a:rPr lang="en-US" altLang="ko-KR" sz="2500">
                <a:solidFill>
                  <a:schemeClr val="tx1"/>
                </a:solidFill>
                <a:latin typeface="Pretendard"/>
                <a:ea typeface="Pretendard"/>
              </a:rPr>
              <a:t>DB</a:t>
            </a:r>
            <a:r>
              <a:rPr lang="ko-KR" altLang="en-US" sz="2500">
                <a:solidFill>
                  <a:schemeClr val="tx1"/>
                </a:solidFill>
                <a:latin typeface="Pretendard"/>
                <a:ea typeface="Pretendard"/>
              </a:rPr>
              <a:t>에 저장되어 있는 게시판 데이터를 가져와 </a:t>
            </a:r>
            <a:r>
              <a:rPr lang="en-US" altLang="ko-KR" sz="2500">
                <a:solidFill>
                  <a:schemeClr val="tx1"/>
                </a:solidFill>
                <a:latin typeface="Pretendard"/>
                <a:ea typeface="Pretendard"/>
              </a:rPr>
              <a:t>Thymeleaf</a:t>
            </a:r>
            <a:r>
              <a:rPr lang="ko-KR" altLang="en-US" sz="2500">
                <a:solidFill>
                  <a:schemeClr val="tx1"/>
                </a:solidFill>
                <a:latin typeface="Pretendard"/>
                <a:ea typeface="Pretendard"/>
              </a:rPr>
              <a:t>를 통해 저장되어 있는 데이터의 개수 만큼 화면에 표시하게 된다</a:t>
            </a:r>
            <a:r>
              <a:rPr lang="en-US" altLang="ko-KR" sz="2500">
                <a:solidFill>
                  <a:schemeClr val="tx1"/>
                </a:solidFill>
                <a:latin typeface="Pretendard"/>
                <a:ea typeface="Pretendard"/>
              </a:rPr>
              <a:t>.</a:t>
            </a:r>
          </a:p>
          <a:p>
            <a:pPr>
              <a:lnSpc>
                <a:spcPts val="3500"/>
              </a:lnSpc>
              <a:spcBef>
                <a:spcPts val="0"/>
              </a:spcBef>
              <a:defRPr/>
            </a:pPr>
            <a:endParaRPr lang="en-US" altLang="ko-KR" sz="2500">
              <a:solidFill>
                <a:schemeClr val="tx1"/>
              </a:solidFill>
              <a:latin typeface="Pretendard"/>
              <a:ea typeface="Pretendard"/>
            </a:endParaRPr>
          </a:p>
          <a:p>
            <a:pPr>
              <a:lnSpc>
                <a:spcPts val="3500"/>
              </a:lnSpc>
              <a:spcBef>
                <a:spcPts val="0"/>
              </a:spcBef>
              <a:defRPr/>
            </a:pPr>
            <a:r>
              <a:rPr lang="en-US" altLang="ko-KR" sz="2500">
                <a:solidFill>
                  <a:schemeClr val="tx1"/>
                </a:solidFill>
                <a:latin typeface="Pretendard"/>
                <a:ea typeface="Pretendard"/>
              </a:rPr>
              <a:t>2.Write Area : </a:t>
            </a:r>
            <a:r>
              <a:rPr lang="ko-KR" altLang="en-US" sz="2500">
                <a:solidFill>
                  <a:schemeClr val="tx1"/>
                </a:solidFill>
                <a:latin typeface="Pretendard"/>
                <a:ea typeface="Pretendard"/>
              </a:rPr>
              <a:t>작성한 게시물에 대한 데이터를 </a:t>
            </a:r>
            <a:r>
              <a:rPr lang="en-US" altLang="ko-KR" sz="2500">
                <a:solidFill>
                  <a:schemeClr val="tx1"/>
                </a:solidFill>
                <a:latin typeface="Pretendard"/>
                <a:ea typeface="Pretendard"/>
              </a:rPr>
              <a:t>NOTICE</a:t>
            </a:r>
            <a:r>
              <a:rPr lang="ko-KR" altLang="en-US" sz="2500">
                <a:solidFill>
                  <a:schemeClr val="tx1"/>
                </a:solidFill>
                <a:latin typeface="Pretendard"/>
                <a:ea typeface="Pretendard"/>
              </a:rPr>
              <a:t> </a:t>
            </a:r>
            <a:r>
              <a:rPr lang="en-US" altLang="ko-KR" sz="2500">
                <a:solidFill>
                  <a:schemeClr val="tx1"/>
                </a:solidFill>
                <a:latin typeface="Pretendard"/>
                <a:ea typeface="Pretendard"/>
              </a:rPr>
              <a:t>DB</a:t>
            </a:r>
            <a:r>
              <a:rPr lang="ko-KR" altLang="en-US" sz="2500">
                <a:solidFill>
                  <a:schemeClr val="tx1"/>
                </a:solidFill>
                <a:latin typeface="Pretendard"/>
                <a:ea typeface="Pretendard"/>
              </a:rPr>
              <a:t>에 저장하여 게시판에 바로 추가되게 된다</a:t>
            </a:r>
            <a:r>
              <a:rPr lang="en-US" altLang="ko-KR" sz="2500">
                <a:solidFill>
                  <a:schemeClr val="tx1"/>
                </a:solidFill>
                <a:latin typeface="Pretendard"/>
                <a:ea typeface="Pretendard"/>
              </a:rPr>
              <a:t>.</a:t>
            </a:r>
          </a:p>
          <a:p>
            <a:pPr>
              <a:lnSpc>
                <a:spcPts val="3500"/>
              </a:lnSpc>
              <a:spcBef>
                <a:spcPts val="0"/>
              </a:spcBef>
              <a:defRPr/>
            </a:pPr>
            <a:endParaRPr lang="ko-KR" altLang="en-US" sz="2500">
              <a:solidFill>
                <a:schemeClr val="tx1"/>
              </a:solidFill>
              <a:latin typeface="Pretendard"/>
              <a:ea typeface="Pretendard"/>
            </a:endParaRPr>
          </a:p>
          <a:p>
            <a:pPr>
              <a:lnSpc>
                <a:spcPts val="3500"/>
              </a:lnSpc>
              <a:spcBef>
                <a:spcPts val="0"/>
              </a:spcBef>
              <a:defRPr/>
            </a:pPr>
            <a:r>
              <a:rPr lang="en-US" altLang="ko-KR" sz="2500">
                <a:solidFill>
                  <a:schemeClr val="tx1"/>
                </a:solidFill>
                <a:latin typeface="Pretendard"/>
                <a:ea typeface="Pretendard"/>
              </a:rPr>
              <a:t>3.Reading Page :</a:t>
            </a:r>
            <a:r>
              <a:rPr lang="ko-KR" altLang="en-US" sz="2500">
                <a:solidFill>
                  <a:schemeClr val="tx1"/>
                </a:solidFill>
                <a:latin typeface="Pretendard"/>
                <a:ea typeface="Pretendard"/>
              </a:rPr>
              <a:t> 열람할 수 있는 게시글들은 </a:t>
            </a:r>
            <a:r>
              <a:rPr lang="en-US" altLang="ko-KR" sz="2500">
                <a:solidFill>
                  <a:schemeClr val="tx1"/>
                </a:solidFill>
                <a:latin typeface="Pretendard"/>
                <a:ea typeface="Pretendard"/>
              </a:rPr>
              <a:t>@ReuqestParam</a:t>
            </a:r>
            <a:r>
              <a:rPr lang="ko-KR" altLang="en-US" sz="2500">
                <a:solidFill>
                  <a:schemeClr val="tx1"/>
                </a:solidFill>
                <a:latin typeface="Pretendard"/>
                <a:ea typeface="Pretendard"/>
              </a:rPr>
              <a:t>을 이용하여 하나의 </a:t>
            </a:r>
            <a:r>
              <a:rPr lang="en-US" altLang="ko-KR" sz="2500">
                <a:solidFill>
                  <a:schemeClr val="tx1"/>
                </a:solidFill>
                <a:latin typeface="Pretendard"/>
                <a:ea typeface="Pretendard"/>
              </a:rPr>
              <a:t>HTML</a:t>
            </a:r>
            <a:r>
              <a:rPr lang="ko-KR" altLang="en-US" sz="2500">
                <a:solidFill>
                  <a:schemeClr val="tx1"/>
                </a:solidFill>
                <a:latin typeface="Pretendard"/>
                <a:ea typeface="Pretendard"/>
              </a:rPr>
              <a:t> 파일에서 각 게시물의 </a:t>
            </a:r>
            <a:r>
              <a:rPr lang="en-US" altLang="ko-KR" sz="2500">
                <a:solidFill>
                  <a:schemeClr val="tx1"/>
                </a:solidFill>
                <a:latin typeface="Pretendard"/>
                <a:ea typeface="Pretendard"/>
              </a:rPr>
              <a:t>Serial</a:t>
            </a:r>
            <a:r>
              <a:rPr lang="ko-KR" altLang="en-US" sz="2500">
                <a:solidFill>
                  <a:schemeClr val="tx1"/>
                </a:solidFill>
                <a:latin typeface="Pretendard"/>
                <a:ea typeface="Pretendard"/>
              </a:rPr>
              <a:t> 번호를 이용해 열람하고자 하는 게시물을 클릭했을 때 </a:t>
            </a:r>
            <a:r>
              <a:rPr lang="en-US" altLang="ko-KR" sz="2500">
                <a:solidFill>
                  <a:schemeClr val="tx1"/>
                </a:solidFill>
                <a:latin typeface="Pretendard"/>
                <a:ea typeface="Pretendard"/>
              </a:rPr>
              <a:t>NOTICE DB</a:t>
            </a:r>
            <a:r>
              <a:rPr lang="ko-KR" altLang="en-US" sz="2500">
                <a:solidFill>
                  <a:schemeClr val="tx1"/>
                </a:solidFill>
                <a:latin typeface="Pretendard"/>
                <a:ea typeface="Pretendard"/>
              </a:rPr>
              <a:t>에서 해당 데이터를 가져와 웹 페이지에 출력하게 해준다</a:t>
            </a:r>
            <a:r>
              <a:rPr lang="en-US" altLang="ko-KR" sz="2500">
                <a:solidFill>
                  <a:schemeClr val="tx1"/>
                </a:solidFill>
                <a:latin typeface="Pretendard"/>
                <a:ea typeface="Pretendard"/>
              </a:rPr>
              <a:t>.</a:t>
            </a:r>
            <a:r>
              <a:rPr lang="ko-KR" altLang="en-US" sz="2500">
                <a:solidFill>
                  <a:schemeClr val="tx1"/>
                </a:solidFill>
                <a:latin typeface="Pretendard"/>
                <a:ea typeface="Pretendard"/>
              </a:rPr>
              <a:t> </a:t>
            </a:r>
            <a:endParaRPr lang="ko-KR" altLang="en-US" sz="2500">
              <a:latin typeface="Pretendard"/>
              <a:ea typeface="Pretendard"/>
            </a:endParaRPr>
          </a:p>
          <a:p>
            <a:pPr>
              <a:lnSpc>
                <a:spcPts val="2700"/>
              </a:lnSpc>
              <a:defRPr/>
            </a:pPr>
            <a:endParaRPr lang="ko-KR" altLang="en-US" sz="2500">
              <a:latin typeface="Pretendard"/>
              <a:ea typeface="Pretendard"/>
            </a:endParaRP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6"/>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grpSp>
        <p:nvGrpSpPr>
          <p:cNvPr id="47" name="그룹 1003">
            <a:extLst>
              <a:ext uri="{FF2B5EF4-FFF2-40B4-BE49-F238E27FC236}">
                <a16:creationId xmlns:a16="http://schemas.microsoft.com/office/drawing/2014/main" id="{63DC76EA-5B92-4F5B-B45A-20F21B469592}"/>
              </a:ext>
            </a:extLst>
          </p:cNvPr>
          <p:cNvGrpSpPr/>
          <p:nvPr/>
        </p:nvGrpSpPr>
        <p:grpSpPr>
          <a:xfrm>
            <a:off x="0" y="0"/>
            <a:ext cx="18285714" cy="668520"/>
            <a:chOff x="0" y="0"/>
            <a:chExt cx="18285714" cy="668520"/>
          </a:xfrm>
        </p:grpSpPr>
        <p:pic>
          <p:nvPicPr>
            <p:cNvPr id="48" name="Object 8">
              <a:extLst>
                <a:ext uri="{FF2B5EF4-FFF2-40B4-BE49-F238E27FC236}">
                  <a16:creationId xmlns:a16="http://schemas.microsoft.com/office/drawing/2014/main" id="{F8B386BA-BE15-42FC-887C-A362235DCB34}"/>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49" name="그룹 1004">
            <a:extLst>
              <a:ext uri="{FF2B5EF4-FFF2-40B4-BE49-F238E27FC236}">
                <a16:creationId xmlns:a16="http://schemas.microsoft.com/office/drawing/2014/main" id="{67FDE910-DFF3-4A11-9D95-FAFC17ACFDB4}"/>
              </a:ext>
            </a:extLst>
          </p:cNvPr>
          <p:cNvGrpSpPr/>
          <p:nvPr/>
        </p:nvGrpSpPr>
        <p:grpSpPr>
          <a:xfrm>
            <a:off x="0" y="654235"/>
            <a:ext cx="18285714" cy="14286"/>
            <a:chOff x="0" y="654235"/>
            <a:chExt cx="18285714" cy="14286"/>
          </a:xfrm>
        </p:grpSpPr>
        <p:pic>
          <p:nvPicPr>
            <p:cNvPr id="50" name="Object 11">
              <a:extLst>
                <a:ext uri="{FF2B5EF4-FFF2-40B4-BE49-F238E27FC236}">
                  <a16:creationId xmlns:a16="http://schemas.microsoft.com/office/drawing/2014/main" id="{14B0C7EA-90EC-4C16-BE6E-8F4985A9DFC6}"/>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51" name="그룹 1005">
            <a:extLst>
              <a:ext uri="{FF2B5EF4-FFF2-40B4-BE49-F238E27FC236}">
                <a16:creationId xmlns:a16="http://schemas.microsoft.com/office/drawing/2014/main" id="{0A8FC470-5FCC-4A66-8756-F8B28C166D05}"/>
              </a:ext>
            </a:extLst>
          </p:cNvPr>
          <p:cNvGrpSpPr/>
          <p:nvPr/>
        </p:nvGrpSpPr>
        <p:grpSpPr>
          <a:xfrm>
            <a:off x="0" y="0"/>
            <a:ext cx="18285714" cy="14286"/>
            <a:chOff x="0" y="0"/>
            <a:chExt cx="18285714" cy="14286"/>
          </a:xfrm>
        </p:grpSpPr>
        <p:pic>
          <p:nvPicPr>
            <p:cNvPr id="52" name="Object 14">
              <a:extLst>
                <a:ext uri="{FF2B5EF4-FFF2-40B4-BE49-F238E27FC236}">
                  <a16:creationId xmlns:a16="http://schemas.microsoft.com/office/drawing/2014/main" id="{5CF89C30-259E-4E6E-92BA-FE89C71DA39A}"/>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53" name="그룹 1016">
            <a:extLst>
              <a:ext uri="{FF2B5EF4-FFF2-40B4-BE49-F238E27FC236}">
                <a16:creationId xmlns:a16="http://schemas.microsoft.com/office/drawing/2014/main" id="{C78F178E-0954-451B-91FE-582EED3AAD01}"/>
              </a:ext>
            </a:extLst>
          </p:cNvPr>
          <p:cNvGrpSpPr/>
          <p:nvPr/>
        </p:nvGrpSpPr>
        <p:grpSpPr>
          <a:xfrm>
            <a:off x="17366741" y="282862"/>
            <a:ext cx="88511" cy="88511"/>
            <a:chOff x="17366741" y="282862"/>
            <a:chExt cx="88511" cy="88511"/>
          </a:xfrm>
        </p:grpSpPr>
        <p:pic>
          <p:nvPicPr>
            <p:cNvPr id="54" name="Object 47">
              <a:extLst>
                <a:ext uri="{FF2B5EF4-FFF2-40B4-BE49-F238E27FC236}">
                  <a16:creationId xmlns:a16="http://schemas.microsoft.com/office/drawing/2014/main" id="{A4CEDA60-D9E0-46BB-B53A-D9C2A611046A}"/>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55" name="그룹 1017">
            <a:extLst>
              <a:ext uri="{FF2B5EF4-FFF2-40B4-BE49-F238E27FC236}">
                <a16:creationId xmlns:a16="http://schemas.microsoft.com/office/drawing/2014/main" id="{259EF914-BD3D-4F40-A0CA-EED4F9C785C1}"/>
              </a:ext>
            </a:extLst>
          </p:cNvPr>
          <p:cNvGrpSpPr/>
          <p:nvPr/>
        </p:nvGrpSpPr>
        <p:grpSpPr>
          <a:xfrm>
            <a:off x="17118149" y="282862"/>
            <a:ext cx="88511" cy="88511"/>
            <a:chOff x="17118149" y="282862"/>
            <a:chExt cx="88511" cy="88511"/>
          </a:xfrm>
        </p:grpSpPr>
        <p:pic>
          <p:nvPicPr>
            <p:cNvPr id="56" name="Object 50">
              <a:extLst>
                <a:ext uri="{FF2B5EF4-FFF2-40B4-BE49-F238E27FC236}">
                  <a16:creationId xmlns:a16="http://schemas.microsoft.com/office/drawing/2014/main" id="{15201A38-6AA1-4833-97AE-58967B996751}"/>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57" name="그룹 1018">
            <a:extLst>
              <a:ext uri="{FF2B5EF4-FFF2-40B4-BE49-F238E27FC236}">
                <a16:creationId xmlns:a16="http://schemas.microsoft.com/office/drawing/2014/main" id="{D014176A-1EE1-4904-99FD-D783AE9F4779}"/>
              </a:ext>
            </a:extLst>
          </p:cNvPr>
          <p:cNvGrpSpPr/>
          <p:nvPr/>
        </p:nvGrpSpPr>
        <p:grpSpPr>
          <a:xfrm>
            <a:off x="16869556" y="282862"/>
            <a:ext cx="88511" cy="88511"/>
            <a:chOff x="16869556" y="282862"/>
            <a:chExt cx="88511" cy="88511"/>
          </a:xfrm>
        </p:grpSpPr>
        <p:pic>
          <p:nvPicPr>
            <p:cNvPr id="58" name="Object 53">
              <a:extLst>
                <a:ext uri="{FF2B5EF4-FFF2-40B4-BE49-F238E27FC236}">
                  <a16:creationId xmlns:a16="http://schemas.microsoft.com/office/drawing/2014/main" id="{CE3DB78F-8739-44AB-8FB0-0CAE57D0A3B0}"/>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59" name="그룹 1019">
            <a:extLst>
              <a:ext uri="{FF2B5EF4-FFF2-40B4-BE49-F238E27FC236}">
                <a16:creationId xmlns:a16="http://schemas.microsoft.com/office/drawing/2014/main" id="{AE2118AD-BAD9-4E2D-ACD1-F539C9A9C858}"/>
              </a:ext>
            </a:extLst>
          </p:cNvPr>
          <p:cNvGrpSpPr/>
          <p:nvPr/>
        </p:nvGrpSpPr>
        <p:grpSpPr>
          <a:xfrm>
            <a:off x="16620963" y="282862"/>
            <a:ext cx="88511" cy="88511"/>
            <a:chOff x="16620963" y="282862"/>
            <a:chExt cx="88511" cy="88511"/>
          </a:xfrm>
        </p:grpSpPr>
        <p:pic>
          <p:nvPicPr>
            <p:cNvPr id="60" name="Object 56">
              <a:extLst>
                <a:ext uri="{FF2B5EF4-FFF2-40B4-BE49-F238E27FC236}">
                  <a16:creationId xmlns:a16="http://schemas.microsoft.com/office/drawing/2014/main" id="{C48124DC-89CF-4C3D-A380-18C4EBD8447C}"/>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61" name="그룹 1020">
            <a:extLst>
              <a:ext uri="{FF2B5EF4-FFF2-40B4-BE49-F238E27FC236}">
                <a16:creationId xmlns:a16="http://schemas.microsoft.com/office/drawing/2014/main" id="{7FA6CBE9-7397-4779-B06D-843C645BE0F1}"/>
              </a:ext>
            </a:extLst>
          </p:cNvPr>
          <p:cNvGrpSpPr/>
          <p:nvPr/>
        </p:nvGrpSpPr>
        <p:grpSpPr>
          <a:xfrm>
            <a:off x="16372371" y="282862"/>
            <a:ext cx="88511" cy="88511"/>
            <a:chOff x="16372371" y="282862"/>
            <a:chExt cx="88511" cy="88511"/>
          </a:xfrm>
        </p:grpSpPr>
        <p:pic>
          <p:nvPicPr>
            <p:cNvPr id="62" name="Object 59">
              <a:extLst>
                <a:ext uri="{FF2B5EF4-FFF2-40B4-BE49-F238E27FC236}">
                  <a16:creationId xmlns:a16="http://schemas.microsoft.com/office/drawing/2014/main" id="{ABC59E5C-EEBE-4424-B2DB-91D150700756}"/>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63" name="Object 52">
            <a:extLst>
              <a:ext uri="{FF2B5EF4-FFF2-40B4-BE49-F238E27FC236}">
                <a16:creationId xmlns:a16="http://schemas.microsoft.com/office/drawing/2014/main" id="{2D9CD523-F60C-46A6-B22D-55EE1CF10FFB}"/>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35213526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그림 1034"/>
          <p:cNvPicPr>
            <a:picLocks noChangeAspect="1"/>
          </p:cNvPicPr>
          <p:nvPr/>
        </p:nvPicPr>
        <p:blipFill rotWithShape="1">
          <a:blip r:embed="rId2"/>
          <a:stretch>
            <a:fillRect/>
          </a:stretch>
        </p:blipFill>
        <p:spPr>
          <a:xfrm>
            <a:off x="455672" y="2094189"/>
            <a:ext cx="7162800" cy="3963711"/>
          </a:xfrm>
          <a:prstGeom prst="rect">
            <a:avLst/>
          </a:prstGeom>
        </p:spPr>
      </p:pic>
      <p:pic>
        <p:nvPicPr>
          <p:cNvPr id="1037" name="그림 1036"/>
          <p:cNvPicPr>
            <a:picLocks noChangeAspect="1"/>
          </p:cNvPicPr>
          <p:nvPr/>
        </p:nvPicPr>
        <p:blipFill rotWithShape="1">
          <a:blip r:embed="rId3"/>
          <a:stretch>
            <a:fillRect/>
          </a:stretch>
        </p:blipFill>
        <p:spPr>
          <a:xfrm>
            <a:off x="457200" y="6038347"/>
            <a:ext cx="7162800" cy="3600952"/>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4"/>
            <a:stretch>
              <a:fillRect/>
            </a:stretch>
          </p:blipFill>
          <p:spPr>
            <a:xfrm>
              <a:off x="11933702" y="5862493"/>
              <a:ext cx="6004995" cy="4078987"/>
            </a:xfrm>
            <a:prstGeom prst="rect">
              <a:avLst/>
            </a:prstGeom>
          </p:spPr>
        </p:pic>
      </p:grpSp>
      <p:sp>
        <p:nvSpPr>
          <p:cNvPr id="2" name="Object 35"/>
          <p:cNvSpPr txBox="1"/>
          <p:nvPr/>
        </p:nvSpPr>
        <p:spPr>
          <a:xfrm>
            <a:off x="1393954" y="1049655"/>
            <a:ext cx="14836646"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③ </a:t>
            </a:r>
            <a:r>
              <a:rPr lang="en-US" altLang="ko-KR" sz="4000" kern="0" spc="-300">
                <a:solidFill>
                  <a:srgbClr val="000000"/>
                </a:solidFill>
                <a:latin typeface="Pretendard ExtraBold"/>
                <a:ea typeface="Pretendard ExtraBold"/>
                <a:cs typeface="Pretendard Medium"/>
              </a:rPr>
              <a:t>Bulletin</a:t>
            </a:r>
            <a:r>
              <a:rPr lang="ko-KR" altLang="en-US" sz="4000" kern="0" spc="-300">
                <a:solidFill>
                  <a:srgbClr val="000000"/>
                </a:solidFill>
                <a:latin typeface="Pretendard ExtraBold"/>
                <a:ea typeface="Pretendard ExtraBold"/>
                <a:cs typeface="Pretendard Medium"/>
              </a:rPr>
              <a:t> </a:t>
            </a:r>
            <a:r>
              <a:rPr lang="en-US" altLang="ko-KR" sz="4000" kern="0" spc="-300">
                <a:solidFill>
                  <a:srgbClr val="000000"/>
                </a:solidFill>
                <a:latin typeface="Pretendard ExtraBold"/>
                <a:ea typeface="Pretendard ExtraBold"/>
                <a:cs typeface="Pretendard Medium"/>
              </a:rPr>
              <a:t>Board System</a:t>
            </a:r>
            <a:r>
              <a:rPr lang="ko-KR" altLang="en-US" sz="4000" kern="0" spc="-300">
                <a:solidFill>
                  <a:srgbClr val="000000"/>
                </a:solidFill>
                <a:latin typeface="Pretendard ExtraBold"/>
                <a:ea typeface="Pretendard ExtraBold"/>
                <a:cs typeface="Pretendard Medium"/>
              </a:rPr>
              <a:t> </a:t>
            </a:r>
            <a:endParaRPr lang="en-US" altLang="ko-KR" sz="4000">
              <a:latin typeface="Pretendard ExtraBold"/>
              <a:ea typeface="Pretendard ExtraBold"/>
            </a:endParaRPr>
          </a:p>
        </p:txBody>
      </p:sp>
      <p:sp>
        <p:nvSpPr>
          <p:cNvPr id="17" name="TextBox 16"/>
          <p:cNvSpPr txBox="1"/>
          <p:nvPr/>
        </p:nvSpPr>
        <p:spPr>
          <a:xfrm>
            <a:off x="7924800" y="2096469"/>
            <a:ext cx="9906000" cy="553998"/>
          </a:xfrm>
          <a:prstGeom prst="rect">
            <a:avLst/>
          </a:prstGeom>
          <a:noFill/>
        </p:spPr>
        <p:txBody>
          <a:bodyPr wrap="square">
            <a:spAutoFit/>
          </a:bodyPr>
          <a:lstStyle/>
          <a:p>
            <a:pPr lvl="0">
              <a:defRPr/>
            </a:pPr>
            <a:r>
              <a:rPr lang="en-US" altLang="ko-KR" sz="3000" b="1" dirty="0">
                <a:latin typeface="Pretendard Medium"/>
                <a:ea typeface="Pretendard Medium"/>
              </a:rPr>
              <a:t>{ B</a:t>
            </a:r>
            <a:r>
              <a:rPr lang="en-US" altLang="ko-KR" sz="3000" kern="0" spc="-300" dirty="0">
                <a:solidFill>
                  <a:srgbClr val="000000"/>
                </a:solidFill>
                <a:latin typeface="Pretendard ExtraBold"/>
                <a:ea typeface="Pretendard ExtraBold"/>
                <a:cs typeface="Pretendard Medium"/>
              </a:rPr>
              <a:t>ulletin</a:t>
            </a:r>
            <a:r>
              <a:rPr lang="ko-KR" altLang="en-US" sz="3000" kern="0" spc="-300" dirty="0">
                <a:solidFill>
                  <a:srgbClr val="000000"/>
                </a:solidFill>
                <a:latin typeface="Pretendard ExtraBold"/>
                <a:ea typeface="Pretendard ExtraBold"/>
                <a:cs typeface="Pretendard Medium"/>
              </a:rPr>
              <a:t> </a:t>
            </a:r>
            <a:r>
              <a:rPr lang="en-US" altLang="ko-KR" sz="3000" kern="0" spc="-300" dirty="0">
                <a:solidFill>
                  <a:srgbClr val="000000"/>
                </a:solidFill>
                <a:latin typeface="Pretendard ExtraBold"/>
                <a:ea typeface="Pretendard ExtraBold"/>
                <a:cs typeface="Pretendard Medium"/>
              </a:rPr>
              <a:t>Board</a:t>
            </a:r>
            <a:r>
              <a:rPr lang="en-US" altLang="ko-KR" sz="3000" b="1" dirty="0">
                <a:latin typeface="Pretendard Medium"/>
                <a:ea typeface="Pretendard Medium"/>
              </a:rPr>
              <a:t> Controller}</a:t>
            </a:r>
          </a:p>
        </p:txBody>
      </p:sp>
      <p:sp>
        <p:nvSpPr>
          <p:cNvPr id="31" name="TextBox 30"/>
          <p:cNvSpPr txBox="1"/>
          <p:nvPr/>
        </p:nvSpPr>
        <p:spPr>
          <a:xfrm>
            <a:off x="7924800" y="2808213"/>
            <a:ext cx="9906000" cy="2752482"/>
          </a:xfrm>
          <a:prstGeom prst="rect">
            <a:avLst/>
          </a:prstGeom>
          <a:noFill/>
        </p:spPr>
        <p:txBody>
          <a:bodyPr wrap="square">
            <a:spAutoFit/>
          </a:bodyPr>
          <a:lstStyle/>
          <a:p>
            <a:pPr lvl="0">
              <a:defRPr/>
            </a:pPr>
            <a:r>
              <a:rPr lang="en-US" altLang="ko-KR" sz="2500">
                <a:latin typeface="Pretendard"/>
                <a:ea typeface="Pretendard"/>
              </a:rPr>
              <a:t>1.</a:t>
            </a:r>
            <a:r>
              <a:rPr lang="ko-KR" altLang="en-US" sz="2500">
                <a:latin typeface="Pretendard"/>
                <a:ea typeface="Pretendard"/>
              </a:rPr>
              <a:t> </a:t>
            </a:r>
            <a:r>
              <a:rPr lang="en-US" altLang="ko-KR" sz="2500">
                <a:latin typeface="Pretendard"/>
                <a:ea typeface="Pretendard"/>
              </a:rPr>
              <a:t>Community</a:t>
            </a:r>
            <a:r>
              <a:rPr lang="ko-KR" altLang="en-US" sz="2500">
                <a:latin typeface="Pretendard"/>
                <a:ea typeface="Pretendard"/>
              </a:rPr>
              <a:t>에서 </a:t>
            </a:r>
            <a:r>
              <a:rPr lang="en-US" altLang="ko-KR" sz="2500">
                <a:latin typeface="Pretendard"/>
                <a:ea typeface="Pretendard"/>
              </a:rPr>
              <a:t>Thymeleaf</a:t>
            </a:r>
            <a:r>
              <a:rPr lang="ko-KR" altLang="en-US" sz="2500">
                <a:latin typeface="Pretendard"/>
                <a:ea typeface="Pretendard"/>
              </a:rPr>
              <a:t>를 이용해 </a:t>
            </a:r>
            <a:r>
              <a:rPr lang="en-US" altLang="ko-KR" sz="2500">
                <a:latin typeface="Pretendard"/>
                <a:ea typeface="Pretendard"/>
              </a:rPr>
              <a:t>href</a:t>
            </a:r>
            <a:r>
              <a:rPr lang="ko-KR" altLang="en-US" sz="2500">
                <a:latin typeface="Pretendard"/>
                <a:ea typeface="Pretendard"/>
              </a:rPr>
              <a:t>에 열람 페이지</a:t>
            </a:r>
            <a:r>
              <a:rPr lang="en-US" altLang="ko-KR" sz="2500">
                <a:latin typeface="Pretendard"/>
                <a:ea typeface="Pretendard"/>
              </a:rPr>
              <a:t>+serial</a:t>
            </a:r>
            <a:r>
              <a:rPr lang="ko-KR" altLang="en-US" sz="2500">
                <a:latin typeface="Pretendard"/>
                <a:ea typeface="Pretendard"/>
              </a:rPr>
              <a:t>을 생성한 뒤</a:t>
            </a:r>
            <a:r>
              <a:rPr lang="en-US" altLang="ko-KR" sz="2500">
                <a:latin typeface="Pretendard"/>
                <a:ea typeface="Pretendard"/>
              </a:rPr>
              <a:t>,</a:t>
            </a:r>
            <a:r>
              <a:rPr lang="ko-KR" altLang="en-US" sz="2500">
                <a:latin typeface="Pretendard"/>
                <a:ea typeface="Pretendard"/>
              </a:rPr>
              <a:t> </a:t>
            </a:r>
            <a:r>
              <a:rPr lang="en-US" altLang="ko-KR" sz="2500">
                <a:latin typeface="Pretendard"/>
                <a:ea typeface="Pretendard"/>
              </a:rPr>
              <a:t>Controller</a:t>
            </a:r>
            <a:r>
              <a:rPr lang="ko-KR" altLang="en-US" sz="2500">
                <a:latin typeface="Pretendard"/>
                <a:ea typeface="Pretendard"/>
              </a:rPr>
              <a:t>에서 </a:t>
            </a:r>
            <a:r>
              <a:rPr lang="en-US" altLang="ko-KR" sz="2500">
                <a:latin typeface="Pretendard"/>
                <a:ea typeface="Pretendard"/>
              </a:rPr>
              <a:t>@RequestParam</a:t>
            </a:r>
            <a:r>
              <a:rPr lang="ko-KR" altLang="en-US" sz="2500">
                <a:latin typeface="Pretendard"/>
                <a:ea typeface="Pretendard"/>
              </a:rPr>
              <a:t>을 통해</a:t>
            </a:r>
            <a:r>
              <a:rPr lang="en-US" altLang="ko-KR" sz="2500">
                <a:latin typeface="Pretendard"/>
                <a:ea typeface="Pretendard"/>
              </a:rPr>
              <a:t> URL</a:t>
            </a:r>
            <a:r>
              <a:rPr lang="ko-KR" altLang="en-US" sz="2500">
                <a:latin typeface="Pretendard"/>
                <a:ea typeface="Pretendard"/>
              </a:rPr>
              <a:t>의 </a:t>
            </a:r>
            <a:r>
              <a:rPr lang="en-US" altLang="ko-KR" sz="2500">
                <a:latin typeface="Pretendard"/>
                <a:ea typeface="Pretendard"/>
              </a:rPr>
              <a:t>serial</a:t>
            </a:r>
            <a:r>
              <a:rPr lang="ko-KR" altLang="en-US" sz="2500">
                <a:latin typeface="Pretendard"/>
                <a:ea typeface="Pretendard"/>
              </a:rPr>
              <a:t>을 가져오게 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a:t>
            </a:r>
            <a:r>
              <a:rPr lang="ko-KR" altLang="en-US" sz="2500">
                <a:latin typeface="Pretendard"/>
                <a:ea typeface="Pretendard"/>
              </a:rPr>
              <a:t> </a:t>
            </a:r>
            <a:r>
              <a:rPr lang="en-US" altLang="ko-KR" sz="2500">
                <a:latin typeface="Pretendard"/>
                <a:ea typeface="Pretendard"/>
              </a:rPr>
              <a:t>userSerial</a:t>
            </a:r>
            <a:r>
              <a:rPr lang="ko-KR" altLang="en-US" sz="2500">
                <a:latin typeface="Pretendard"/>
                <a:ea typeface="Pretendard"/>
              </a:rPr>
              <a:t>을 통하여 </a:t>
            </a:r>
            <a:r>
              <a:rPr lang="en-US" altLang="ko-KR" sz="2500">
                <a:latin typeface="Pretendard"/>
                <a:ea typeface="Pretendard"/>
              </a:rPr>
              <a:t>DB NOTICE</a:t>
            </a:r>
            <a:r>
              <a:rPr lang="ko-KR" altLang="en-US" sz="2500">
                <a:latin typeface="Pretendard"/>
                <a:ea typeface="Pretendard"/>
              </a:rPr>
              <a:t>에 저장되어 있는 </a:t>
            </a:r>
            <a:r>
              <a:rPr lang="en-US" altLang="ko-KR" sz="2500">
                <a:latin typeface="Pretendard"/>
                <a:ea typeface="Pretendard"/>
              </a:rPr>
              <a:t>serial</a:t>
            </a:r>
            <a:r>
              <a:rPr lang="ko-KR" altLang="en-US" sz="2500">
                <a:latin typeface="Pretendard"/>
                <a:ea typeface="Pretendard"/>
              </a:rPr>
              <a:t>을 기준으로 </a:t>
            </a:r>
            <a:r>
              <a:rPr lang="en-US" altLang="ko-KR" sz="2500">
                <a:latin typeface="Pretendard"/>
                <a:ea typeface="Pretendard"/>
              </a:rPr>
              <a:t>HTML</a:t>
            </a:r>
            <a:r>
              <a:rPr lang="ko-KR" altLang="en-US" sz="2500">
                <a:latin typeface="Pretendard"/>
                <a:ea typeface="Pretendard"/>
              </a:rPr>
              <a:t>에 전송한다</a:t>
            </a:r>
            <a:r>
              <a:rPr lang="en-US" altLang="ko-KR" sz="2500">
                <a:latin typeface="Pretendard"/>
                <a:ea typeface="Pretendard"/>
              </a:rPr>
              <a:t>.</a:t>
            </a:r>
          </a:p>
          <a:p>
            <a:pPr lvl="0">
              <a:defRPr/>
            </a:pPr>
            <a:endParaRPr lang="ko-KR" altLang="en-US" sz="2500">
              <a:latin typeface="Pretendard"/>
              <a:ea typeface="Pretendard"/>
            </a:endParaRP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5"/>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sp>
        <p:nvSpPr>
          <p:cNvPr id="1017" name="TextBox 21"/>
          <p:cNvSpPr txBox="1"/>
          <p:nvPr/>
        </p:nvSpPr>
        <p:spPr>
          <a:xfrm>
            <a:off x="455672" y="2564368"/>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①</a:t>
            </a:r>
          </a:p>
        </p:txBody>
      </p:sp>
      <p:sp>
        <p:nvSpPr>
          <p:cNvPr id="1036" name="TextBox 21"/>
          <p:cNvSpPr txBox="1"/>
          <p:nvPr/>
        </p:nvSpPr>
        <p:spPr>
          <a:xfrm>
            <a:off x="455672" y="7896225"/>
            <a:ext cx="424815" cy="369332"/>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800" b="1" i="0" u="none" strike="noStrike" kern="1200" cap="none" spc="0" normalizeH="0" baseline="0">
                <a:solidFill>
                  <a:srgbClr val="FF0000"/>
                </a:solidFill>
                <a:latin typeface="Pretendard"/>
                <a:ea typeface="Pretendard"/>
              </a:rPr>
              <a:t>②</a:t>
            </a:r>
          </a:p>
        </p:txBody>
      </p:sp>
      <p:grpSp>
        <p:nvGrpSpPr>
          <p:cNvPr id="32" name="그룹 1003">
            <a:extLst>
              <a:ext uri="{FF2B5EF4-FFF2-40B4-BE49-F238E27FC236}">
                <a16:creationId xmlns:a16="http://schemas.microsoft.com/office/drawing/2014/main" id="{32785194-0E3C-4DFF-AB10-CB381FD0EAAC}"/>
              </a:ext>
            </a:extLst>
          </p:cNvPr>
          <p:cNvGrpSpPr/>
          <p:nvPr/>
        </p:nvGrpSpPr>
        <p:grpSpPr>
          <a:xfrm>
            <a:off x="0" y="0"/>
            <a:ext cx="18285714" cy="668520"/>
            <a:chOff x="0" y="0"/>
            <a:chExt cx="18285714" cy="668520"/>
          </a:xfrm>
        </p:grpSpPr>
        <p:pic>
          <p:nvPicPr>
            <p:cNvPr id="33" name="Object 8">
              <a:extLst>
                <a:ext uri="{FF2B5EF4-FFF2-40B4-BE49-F238E27FC236}">
                  <a16:creationId xmlns:a16="http://schemas.microsoft.com/office/drawing/2014/main" id="{7118F426-E2E3-4554-AA55-1F070B6A4FEE}"/>
                </a:ext>
              </a:extLst>
            </p:cNvPr>
            <p:cNvPicPr>
              <a:picLocks noChangeAspect="1"/>
            </p:cNvPicPr>
            <p:nvPr/>
          </p:nvPicPr>
          <p:blipFill>
            <a:blip r:embed="rId6" cstate="print"/>
            <a:stretch>
              <a:fillRect/>
            </a:stretch>
          </p:blipFill>
          <p:spPr>
            <a:xfrm>
              <a:off x="0" y="0"/>
              <a:ext cx="18285714" cy="668520"/>
            </a:xfrm>
            <a:prstGeom prst="rect">
              <a:avLst/>
            </a:prstGeom>
          </p:spPr>
        </p:pic>
      </p:grpSp>
      <p:grpSp>
        <p:nvGrpSpPr>
          <p:cNvPr id="34" name="그룹 1004">
            <a:extLst>
              <a:ext uri="{FF2B5EF4-FFF2-40B4-BE49-F238E27FC236}">
                <a16:creationId xmlns:a16="http://schemas.microsoft.com/office/drawing/2014/main" id="{8F9B66A4-B976-4639-ABA2-F77014F4FFD0}"/>
              </a:ext>
            </a:extLst>
          </p:cNvPr>
          <p:cNvGrpSpPr/>
          <p:nvPr/>
        </p:nvGrpSpPr>
        <p:grpSpPr>
          <a:xfrm>
            <a:off x="0" y="654235"/>
            <a:ext cx="18285714" cy="14286"/>
            <a:chOff x="0" y="654235"/>
            <a:chExt cx="18285714" cy="14286"/>
          </a:xfrm>
        </p:grpSpPr>
        <p:pic>
          <p:nvPicPr>
            <p:cNvPr id="35" name="Object 11">
              <a:extLst>
                <a:ext uri="{FF2B5EF4-FFF2-40B4-BE49-F238E27FC236}">
                  <a16:creationId xmlns:a16="http://schemas.microsoft.com/office/drawing/2014/main" id="{658A8713-382C-45A4-9E09-D282CDB68025}"/>
                </a:ext>
              </a:extLst>
            </p:cNvPr>
            <p:cNvPicPr>
              <a:picLocks noChangeAspect="1"/>
            </p:cNvPicPr>
            <p:nvPr/>
          </p:nvPicPr>
          <p:blipFill>
            <a:blip r:embed="rId7" cstate="print"/>
            <a:stretch>
              <a:fillRect/>
            </a:stretch>
          </p:blipFill>
          <p:spPr>
            <a:xfrm>
              <a:off x="0" y="654235"/>
              <a:ext cx="18285714" cy="14286"/>
            </a:xfrm>
            <a:prstGeom prst="rect">
              <a:avLst/>
            </a:prstGeom>
          </p:spPr>
        </p:pic>
      </p:grpSp>
      <p:grpSp>
        <p:nvGrpSpPr>
          <p:cNvPr id="36" name="그룹 1005">
            <a:extLst>
              <a:ext uri="{FF2B5EF4-FFF2-40B4-BE49-F238E27FC236}">
                <a16:creationId xmlns:a16="http://schemas.microsoft.com/office/drawing/2014/main" id="{EFC844F3-D09F-45BD-A184-93CDAEEC80AF}"/>
              </a:ext>
            </a:extLst>
          </p:cNvPr>
          <p:cNvGrpSpPr/>
          <p:nvPr/>
        </p:nvGrpSpPr>
        <p:grpSpPr>
          <a:xfrm>
            <a:off x="0" y="0"/>
            <a:ext cx="18285714" cy="14286"/>
            <a:chOff x="0" y="0"/>
            <a:chExt cx="18285714" cy="14286"/>
          </a:xfrm>
        </p:grpSpPr>
        <p:pic>
          <p:nvPicPr>
            <p:cNvPr id="37" name="Object 14">
              <a:extLst>
                <a:ext uri="{FF2B5EF4-FFF2-40B4-BE49-F238E27FC236}">
                  <a16:creationId xmlns:a16="http://schemas.microsoft.com/office/drawing/2014/main" id="{7143E40D-131A-4C46-BFF1-D9BBCB020CFA}"/>
                </a:ext>
              </a:extLst>
            </p:cNvPr>
            <p:cNvPicPr>
              <a:picLocks noChangeAspect="1"/>
            </p:cNvPicPr>
            <p:nvPr/>
          </p:nvPicPr>
          <p:blipFill>
            <a:blip r:embed="rId7" cstate="print"/>
            <a:stretch>
              <a:fillRect/>
            </a:stretch>
          </p:blipFill>
          <p:spPr>
            <a:xfrm>
              <a:off x="0" y="0"/>
              <a:ext cx="18285714" cy="14286"/>
            </a:xfrm>
            <a:prstGeom prst="rect">
              <a:avLst/>
            </a:prstGeom>
          </p:spPr>
        </p:pic>
      </p:grpSp>
      <p:grpSp>
        <p:nvGrpSpPr>
          <p:cNvPr id="38" name="그룹 1016">
            <a:extLst>
              <a:ext uri="{FF2B5EF4-FFF2-40B4-BE49-F238E27FC236}">
                <a16:creationId xmlns:a16="http://schemas.microsoft.com/office/drawing/2014/main" id="{5205A8C0-4B22-4065-BD95-4ADF7B727492}"/>
              </a:ext>
            </a:extLst>
          </p:cNvPr>
          <p:cNvGrpSpPr/>
          <p:nvPr/>
        </p:nvGrpSpPr>
        <p:grpSpPr>
          <a:xfrm>
            <a:off x="17366741" y="282862"/>
            <a:ext cx="88511" cy="88511"/>
            <a:chOff x="17366741" y="282862"/>
            <a:chExt cx="88511" cy="88511"/>
          </a:xfrm>
        </p:grpSpPr>
        <p:pic>
          <p:nvPicPr>
            <p:cNvPr id="39" name="Object 47">
              <a:extLst>
                <a:ext uri="{FF2B5EF4-FFF2-40B4-BE49-F238E27FC236}">
                  <a16:creationId xmlns:a16="http://schemas.microsoft.com/office/drawing/2014/main" id="{F772638B-C265-46BD-AFB6-C192D5A7B37A}"/>
                </a:ext>
              </a:extLst>
            </p:cNvPr>
            <p:cNvPicPr>
              <a:picLocks noChangeAspect="1"/>
            </p:cNvPicPr>
            <p:nvPr/>
          </p:nvPicPr>
          <p:blipFill>
            <a:blip r:embed="rId8" cstate="print"/>
            <a:stretch>
              <a:fillRect/>
            </a:stretch>
          </p:blipFill>
          <p:spPr>
            <a:xfrm>
              <a:off x="17366741" y="282862"/>
              <a:ext cx="88511" cy="88511"/>
            </a:xfrm>
            <a:prstGeom prst="rect">
              <a:avLst/>
            </a:prstGeom>
          </p:spPr>
        </p:pic>
      </p:grpSp>
      <p:grpSp>
        <p:nvGrpSpPr>
          <p:cNvPr id="40" name="그룹 1017">
            <a:extLst>
              <a:ext uri="{FF2B5EF4-FFF2-40B4-BE49-F238E27FC236}">
                <a16:creationId xmlns:a16="http://schemas.microsoft.com/office/drawing/2014/main" id="{092A990A-2086-4395-BADC-01CE5C5203FA}"/>
              </a:ext>
            </a:extLst>
          </p:cNvPr>
          <p:cNvGrpSpPr/>
          <p:nvPr/>
        </p:nvGrpSpPr>
        <p:grpSpPr>
          <a:xfrm>
            <a:off x="17118149" y="282862"/>
            <a:ext cx="88511" cy="88511"/>
            <a:chOff x="17118149" y="282862"/>
            <a:chExt cx="88511" cy="88511"/>
          </a:xfrm>
        </p:grpSpPr>
        <p:pic>
          <p:nvPicPr>
            <p:cNvPr id="41" name="Object 50">
              <a:extLst>
                <a:ext uri="{FF2B5EF4-FFF2-40B4-BE49-F238E27FC236}">
                  <a16:creationId xmlns:a16="http://schemas.microsoft.com/office/drawing/2014/main" id="{6747B028-5725-486A-AC41-62AA3579A60D}"/>
                </a:ext>
              </a:extLst>
            </p:cNvPr>
            <p:cNvPicPr>
              <a:picLocks noChangeAspect="1"/>
            </p:cNvPicPr>
            <p:nvPr/>
          </p:nvPicPr>
          <p:blipFill>
            <a:blip r:embed="rId8" cstate="print"/>
            <a:stretch>
              <a:fillRect/>
            </a:stretch>
          </p:blipFill>
          <p:spPr>
            <a:xfrm>
              <a:off x="17118149" y="282862"/>
              <a:ext cx="88511" cy="88511"/>
            </a:xfrm>
            <a:prstGeom prst="rect">
              <a:avLst/>
            </a:prstGeom>
          </p:spPr>
        </p:pic>
      </p:grpSp>
      <p:grpSp>
        <p:nvGrpSpPr>
          <p:cNvPr id="42" name="그룹 1018">
            <a:extLst>
              <a:ext uri="{FF2B5EF4-FFF2-40B4-BE49-F238E27FC236}">
                <a16:creationId xmlns:a16="http://schemas.microsoft.com/office/drawing/2014/main" id="{412A6781-6711-4DF7-BFC8-8658D0585682}"/>
              </a:ext>
            </a:extLst>
          </p:cNvPr>
          <p:cNvGrpSpPr/>
          <p:nvPr/>
        </p:nvGrpSpPr>
        <p:grpSpPr>
          <a:xfrm>
            <a:off x="16869556" y="282862"/>
            <a:ext cx="88511" cy="88511"/>
            <a:chOff x="16869556" y="282862"/>
            <a:chExt cx="88511" cy="88511"/>
          </a:xfrm>
        </p:grpSpPr>
        <p:pic>
          <p:nvPicPr>
            <p:cNvPr id="43" name="Object 53">
              <a:extLst>
                <a:ext uri="{FF2B5EF4-FFF2-40B4-BE49-F238E27FC236}">
                  <a16:creationId xmlns:a16="http://schemas.microsoft.com/office/drawing/2014/main" id="{09924659-C4D6-4BA8-B88D-31F6F9D50B62}"/>
                </a:ext>
              </a:extLst>
            </p:cNvPr>
            <p:cNvPicPr>
              <a:picLocks noChangeAspect="1"/>
            </p:cNvPicPr>
            <p:nvPr/>
          </p:nvPicPr>
          <p:blipFill>
            <a:blip r:embed="rId8" cstate="print"/>
            <a:stretch>
              <a:fillRect/>
            </a:stretch>
          </p:blipFill>
          <p:spPr>
            <a:xfrm>
              <a:off x="16869556" y="282862"/>
              <a:ext cx="88511" cy="88511"/>
            </a:xfrm>
            <a:prstGeom prst="rect">
              <a:avLst/>
            </a:prstGeom>
          </p:spPr>
        </p:pic>
      </p:grpSp>
      <p:grpSp>
        <p:nvGrpSpPr>
          <p:cNvPr id="44" name="그룹 1019">
            <a:extLst>
              <a:ext uri="{FF2B5EF4-FFF2-40B4-BE49-F238E27FC236}">
                <a16:creationId xmlns:a16="http://schemas.microsoft.com/office/drawing/2014/main" id="{555A78D9-6C19-4AB8-811A-73212073E31D}"/>
              </a:ext>
            </a:extLst>
          </p:cNvPr>
          <p:cNvGrpSpPr/>
          <p:nvPr/>
        </p:nvGrpSpPr>
        <p:grpSpPr>
          <a:xfrm>
            <a:off x="16620963" y="282862"/>
            <a:ext cx="88511" cy="88511"/>
            <a:chOff x="16620963" y="282862"/>
            <a:chExt cx="88511" cy="88511"/>
          </a:xfrm>
        </p:grpSpPr>
        <p:pic>
          <p:nvPicPr>
            <p:cNvPr id="45" name="Object 56">
              <a:extLst>
                <a:ext uri="{FF2B5EF4-FFF2-40B4-BE49-F238E27FC236}">
                  <a16:creationId xmlns:a16="http://schemas.microsoft.com/office/drawing/2014/main" id="{44AEFD09-9FDA-4355-A626-DDE80BCBF54B}"/>
                </a:ext>
              </a:extLst>
            </p:cNvPr>
            <p:cNvPicPr>
              <a:picLocks noChangeAspect="1"/>
            </p:cNvPicPr>
            <p:nvPr/>
          </p:nvPicPr>
          <p:blipFill>
            <a:blip r:embed="rId8" cstate="print"/>
            <a:stretch>
              <a:fillRect/>
            </a:stretch>
          </p:blipFill>
          <p:spPr>
            <a:xfrm>
              <a:off x="16620963" y="282862"/>
              <a:ext cx="88511" cy="88511"/>
            </a:xfrm>
            <a:prstGeom prst="rect">
              <a:avLst/>
            </a:prstGeom>
          </p:spPr>
        </p:pic>
      </p:grpSp>
      <p:grpSp>
        <p:nvGrpSpPr>
          <p:cNvPr id="46" name="그룹 1020">
            <a:extLst>
              <a:ext uri="{FF2B5EF4-FFF2-40B4-BE49-F238E27FC236}">
                <a16:creationId xmlns:a16="http://schemas.microsoft.com/office/drawing/2014/main" id="{B2F7DB04-3F13-4EBD-9F05-81F7600D697B}"/>
              </a:ext>
            </a:extLst>
          </p:cNvPr>
          <p:cNvGrpSpPr/>
          <p:nvPr/>
        </p:nvGrpSpPr>
        <p:grpSpPr>
          <a:xfrm>
            <a:off x="16372371" y="282862"/>
            <a:ext cx="88511" cy="88511"/>
            <a:chOff x="16372371" y="282862"/>
            <a:chExt cx="88511" cy="88511"/>
          </a:xfrm>
        </p:grpSpPr>
        <p:pic>
          <p:nvPicPr>
            <p:cNvPr id="47" name="Object 59">
              <a:extLst>
                <a:ext uri="{FF2B5EF4-FFF2-40B4-BE49-F238E27FC236}">
                  <a16:creationId xmlns:a16="http://schemas.microsoft.com/office/drawing/2014/main" id="{30F0CD67-E99D-475C-95BB-37F5CE0C046F}"/>
                </a:ext>
              </a:extLst>
            </p:cNvPr>
            <p:cNvPicPr>
              <a:picLocks noChangeAspect="1"/>
            </p:cNvPicPr>
            <p:nvPr/>
          </p:nvPicPr>
          <p:blipFill>
            <a:blip r:embed="rId8" cstate="print"/>
            <a:stretch>
              <a:fillRect/>
            </a:stretch>
          </p:blipFill>
          <p:spPr>
            <a:xfrm>
              <a:off x="16372371" y="282862"/>
              <a:ext cx="88511" cy="88511"/>
            </a:xfrm>
            <a:prstGeom prst="rect">
              <a:avLst/>
            </a:prstGeom>
          </p:spPr>
        </p:pic>
      </p:grpSp>
      <p:sp>
        <p:nvSpPr>
          <p:cNvPr id="48" name="Object 52">
            <a:extLst>
              <a:ext uri="{FF2B5EF4-FFF2-40B4-BE49-F238E27FC236}">
                <a16:creationId xmlns:a16="http://schemas.microsoft.com/office/drawing/2014/main" id="{C17235D6-100D-48FF-B7B6-50745D2EF118}"/>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84636238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직사각형 1042"/>
          <p:cNvSpPr/>
          <p:nvPr/>
        </p:nvSpPr>
        <p:spPr>
          <a:xfrm>
            <a:off x="457200" y="2095500"/>
            <a:ext cx="5410200" cy="75438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4" name="직사각형 1043"/>
          <p:cNvSpPr/>
          <p:nvPr/>
        </p:nvSpPr>
        <p:spPr>
          <a:xfrm>
            <a:off x="457200" y="2095500"/>
            <a:ext cx="5410199" cy="762000"/>
          </a:xfrm>
          <a:prstGeom prst="rect">
            <a:avLst/>
          </a:prstGeom>
          <a:solidFill>
            <a:srgbClr val="7DB249"/>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5" name="직사각형 1044"/>
          <p:cNvSpPr/>
          <p:nvPr/>
        </p:nvSpPr>
        <p:spPr>
          <a:xfrm>
            <a:off x="6400800" y="2095500"/>
            <a:ext cx="5486400" cy="75438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6" name="직사각형 1045"/>
          <p:cNvSpPr/>
          <p:nvPr/>
        </p:nvSpPr>
        <p:spPr>
          <a:xfrm>
            <a:off x="6400800" y="2095500"/>
            <a:ext cx="5486399" cy="762000"/>
          </a:xfrm>
          <a:prstGeom prst="rect">
            <a:avLst/>
          </a:prstGeom>
          <a:solidFill>
            <a:srgbClr val="7DB249"/>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7" name="직사각형 1046"/>
          <p:cNvSpPr/>
          <p:nvPr/>
        </p:nvSpPr>
        <p:spPr>
          <a:xfrm>
            <a:off x="12434049" y="2095500"/>
            <a:ext cx="5410200" cy="75438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8" name="직사각형 1047"/>
          <p:cNvSpPr/>
          <p:nvPr/>
        </p:nvSpPr>
        <p:spPr>
          <a:xfrm>
            <a:off x="12434049" y="2095500"/>
            <a:ext cx="5410200" cy="762000"/>
          </a:xfrm>
          <a:prstGeom prst="rect">
            <a:avLst/>
          </a:prstGeom>
          <a:solidFill>
            <a:srgbClr val="7DB249"/>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2"/>
            <a:stretch>
              <a:fillRect/>
            </a:stretch>
          </p:blipFill>
          <p:spPr>
            <a:xfrm>
              <a:off x="11933702" y="5862493"/>
              <a:ext cx="6004995" cy="4078987"/>
            </a:xfrm>
            <a:prstGeom prst="rect">
              <a:avLst/>
            </a:prstGeom>
          </p:spPr>
        </p:pic>
      </p:grpSp>
      <p:sp>
        <p:nvSpPr>
          <p:cNvPr id="2" name="Object 35"/>
          <p:cNvSpPr txBox="1"/>
          <p:nvPr/>
        </p:nvSpPr>
        <p:spPr>
          <a:xfrm>
            <a:off x="1393954" y="1059180"/>
            <a:ext cx="14836646" cy="70104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lang="en-US" sz="4000" kern="0" spc="-300">
                <a:solidFill>
                  <a:srgbClr val="000000"/>
                </a:solidFill>
                <a:latin typeface="Pretendard ExtraBold"/>
                <a:ea typeface="Pretendard ExtraBold"/>
                <a:cs typeface="Pretendard Medium"/>
              </a:rPr>
              <a:t>프로젝트</a:t>
            </a:r>
            <a:r>
              <a:rPr lang="ko-KR" altLang="en-US" sz="4000" kern="0" spc="-300">
                <a:solidFill>
                  <a:srgbClr val="000000"/>
                </a:solidFill>
                <a:latin typeface="Pretendard ExtraBold"/>
                <a:ea typeface="Pretendard ExtraBold"/>
                <a:cs typeface="Pretendard Medium"/>
              </a:rPr>
              <a:t>에 대한 개선 방향</a:t>
            </a:r>
          </a:p>
        </p:txBody>
      </p:sp>
      <p:sp>
        <p:nvSpPr>
          <p:cNvPr id="17" name="TextBox 16"/>
          <p:cNvSpPr txBox="1"/>
          <p:nvPr/>
        </p:nvSpPr>
        <p:spPr>
          <a:xfrm>
            <a:off x="457200" y="2211705"/>
            <a:ext cx="5410200" cy="548640"/>
          </a:xfrm>
          <a:prstGeom prst="rect">
            <a:avLst/>
          </a:prstGeom>
          <a:noFill/>
        </p:spPr>
        <p:txBody>
          <a:bodyPr wrap="square">
            <a:spAutoFit/>
          </a:bodyPr>
          <a:lstStyle/>
          <a:p>
            <a:pPr lvl="0" algn="ctr">
              <a:defRPr/>
            </a:pPr>
            <a:r>
              <a:rPr lang="en-US" altLang="ko-KR" sz="3000" b="1">
                <a:solidFill>
                  <a:schemeClr val="lt1"/>
                </a:solidFill>
                <a:latin typeface="Pretendard Medium"/>
                <a:ea typeface="Pretendard Medium"/>
              </a:rPr>
              <a:t>{ Spring Security</a:t>
            </a:r>
            <a:r>
              <a:rPr lang="ko-KR" altLang="en-US" sz="3000" b="1">
                <a:solidFill>
                  <a:schemeClr val="lt1"/>
                </a:solidFill>
                <a:latin typeface="Pretendard Medium"/>
                <a:ea typeface="Pretendard Medium"/>
              </a:rPr>
              <a:t> </a:t>
            </a:r>
            <a:r>
              <a:rPr lang="en-US" altLang="ko-KR" sz="3000" b="1">
                <a:solidFill>
                  <a:schemeClr val="lt1"/>
                </a:solidFill>
                <a:latin typeface="Pretendard Medium"/>
                <a:ea typeface="Pretendard Medium"/>
              </a:rPr>
              <a:t>}</a:t>
            </a:r>
          </a:p>
        </p:txBody>
      </p:sp>
      <p:sp>
        <p:nvSpPr>
          <p:cNvPr id="31" name="TextBox 30"/>
          <p:cNvSpPr txBox="1"/>
          <p:nvPr/>
        </p:nvSpPr>
        <p:spPr>
          <a:xfrm>
            <a:off x="457200" y="3078480"/>
            <a:ext cx="5410200" cy="4282440"/>
          </a:xfrm>
          <a:prstGeom prst="rect">
            <a:avLst/>
          </a:prstGeom>
          <a:noFill/>
        </p:spPr>
        <p:txBody>
          <a:bodyPr wrap="square">
            <a:spAutoFit/>
          </a:bodyPr>
          <a:lstStyle/>
          <a:p>
            <a:pPr lvl="0">
              <a:defRPr/>
            </a:pPr>
            <a:r>
              <a:rPr lang="ko-KR" altLang="en-US" sz="2500">
                <a:latin typeface="Pretendard"/>
                <a:ea typeface="Pretendard"/>
              </a:rPr>
              <a:t>처음에는 Spring Security를 사용하여 프로젝트를 시작하고 싶었지만, 기능을 제대로 알지 못하는 상태에서 3일 동안 Spring Security를 사용해보기도 했습니다. 그러나 시간이 지날수록 프로젝트와 Spring Security 간의 조화가 어려워지며, 결국 Security를 제거하고 로그인 폼과 DB를 연동하는 방식으로 개발하게 되었습니다. 이러한 선택으로 인해 아쉬움이 남아 다음 프로젝트에서는 개선할 방향을 모색하고 있습니다</a:t>
            </a:r>
            <a:r>
              <a:rPr lang="en-US" altLang="ko-KR" sz="2500">
                <a:latin typeface="Pretendard"/>
                <a:ea typeface="Pretendard"/>
              </a:rPr>
              <a:t>.</a:t>
            </a: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3"/>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a:t>
              </a:r>
              <a:r>
                <a:rPr kumimoji="0" lang="en-US" altLang="ko-KR" sz="2500" b="0" i="0" u="none" strike="noStrike" kern="0" cap="none" spc="-100" normalizeH="0" baseline="0">
                  <a:solidFill>
                    <a:srgbClr val="EEF0ED"/>
                  </a:solidFill>
                  <a:latin typeface="Pretendard"/>
                  <a:ea typeface="Pretendard"/>
                  <a:cs typeface="Pretendard"/>
                </a:rPr>
                <a:t>5</a:t>
              </a:r>
            </a:p>
          </p:txBody>
        </p:sp>
      </p:grpSp>
      <p:sp>
        <p:nvSpPr>
          <p:cNvPr id="1039" name="TextBox 16"/>
          <p:cNvSpPr txBox="1"/>
          <p:nvPr/>
        </p:nvSpPr>
        <p:spPr>
          <a:xfrm>
            <a:off x="6400800" y="2209800"/>
            <a:ext cx="5486400" cy="541020"/>
          </a:xfrm>
          <a:prstGeom prst="rect">
            <a:avLst/>
          </a:prstGeom>
          <a:noFill/>
        </p:spPr>
        <p:txBody>
          <a:bodyPr wrap="square">
            <a:spAutoFit/>
          </a:bodyPr>
          <a:lstStyle/>
          <a:p>
            <a:pPr lvl="0" algn="ctr">
              <a:defRPr/>
            </a:pPr>
            <a:r>
              <a:rPr lang="en-US" altLang="ko-KR" sz="3000" b="1">
                <a:solidFill>
                  <a:schemeClr val="lt1"/>
                </a:solidFill>
                <a:latin typeface="Pretendard Medium"/>
                <a:ea typeface="Pretendard Medium"/>
              </a:rPr>
              <a:t>{ Thymeleaf</a:t>
            </a:r>
            <a:r>
              <a:rPr lang="ko-KR" altLang="en-US" sz="3000" b="1">
                <a:solidFill>
                  <a:schemeClr val="lt1"/>
                </a:solidFill>
                <a:latin typeface="Pretendard Medium"/>
                <a:ea typeface="Pretendard Medium"/>
              </a:rPr>
              <a:t> </a:t>
            </a:r>
            <a:r>
              <a:rPr lang="en-US" altLang="ko-KR" sz="3000" b="1">
                <a:solidFill>
                  <a:schemeClr val="lt1"/>
                </a:solidFill>
                <a:latin typeface="Pretendard Medium"/>
                <a:ea typeface="Pretendard Medium"/>
              </a:rPr>
              <a:t>}</a:t>
            </a:r>
          </a:p>
        </p:txBody>
      </p:sp>
      <p:sp>
        <p:nvSpPr>
          <p:cNvPr id="1040" name="TextBox 16"/>
          <p:cNvSpPr txBox="1"/>
          <p:nvPr/>
        </p:nvSpPr>
        <p:spPr>
          <a:xfrm>
            <a:off x="12434050" y="2221230"/>
            <a:ext cx="5396750" cy="548640"/>
          </a:xfrm>
          <a:prstGeom prst="rect">
            <a:avLst/>
          </a:prstGeom>
          <a:noFill/>
        </p:spPr>
        <p:txBody>
          <a:bodyPr wrap="square">
            <a:spAutoFit/>
          </a:bodyPr>
          <a:lstStyle/>
          <a:p>
            <a:pPr lvl="0" algn="ctr">
              <a:defRPr/>
            </a:pPr>
            <a:r>
              <a:rPr lang="en-US" altLang="ko-KR" sz="3000" b="1">
                <a:solidFill>
                  <a:schemeClr val="lt1"/>
                </a:solidFill>
                <a:latin typeface="Pretendard Medium"/>
                <a:ea typeface="Pretendard Medium"/>
              </a:rPr>
              <a:t>{ HTML &amp; CSS &amp; JS</a:t>
            </a:r>
            <a:r>
              <a:rPr lang="ko-KR" altLang="en-US" sz="3000" b="1">
                <a:solidFill>
                  <a:schemeClr val="lt1"/>
                </a:solidFill>
                <a:latin typeface="Pretendard Medium"/>
                <a:ea typeface="Pretendard Medium"/>
              </a:rPr>
              <a:t> </a:t>
            </a:r>
            <a:r>
              <a:rPr lang="en-US" altLang="ko-KR" sz="3000" b="1">
                <a:solidFill>
                  <a:schemeClr val="lt1"/>
                </a:solidFill>
                <a:latin typeface="Pretendard Medium"/>
                <a:ea typeface="Pretendard Medium"/>
              </a:rPr>
              <a:t>}</a:t>
            </a:r>
          </a:p>
        </p:txBody>
      </p:sp>
      <p:sp>
        <p:nvSpPr>
          <p:cNvPr id="1050" name="TextBox 30"/>
          <p:cNvSpPr txBox="1"/>
          <p:nvPr/>
        </p:nvSpPr>
        <p:spPr>
          <a:xfrm>
            <a:off x="6400800" y="3078480"/>
            <a:ext cx="5486400" cy="6187440"/>
          </a:xfrm>
          <a:prstGeom prst="rect">
            <a:avLst/>
          </a:prstGeom>
          <a:noFill/>
        </p:spPr>
        <p:txBody>
          <a:bodyPr wrap="square">
            <a:spAutoFit/>
          </a:bodyPr>
          <a:lstStyle/>
          <a:p>
            <a:pPr lvl="0">
              <a:defRPr/>
            </a:pPr>
            <a:r>
              <a:rPr lang="en-US" altLang="ko-KR" sz="2500">
                <a:latin typeface="Pretendard"/>
                <a:ea typeface="Pretendard"/>
              </a:rPr>
              <a:t>Thymeleaf를 사용하면서 새로운 기능들을 알게 되었고, 프로젝트를 진행하면서 </a:t>
            </a:r>
            <a:r>
              <a:rPr lang="ko-KR" altLang="en-US" sz="2500">
                <a:latin typeface="Pretendard"/>
                <a:ea typeface="Pretendard"/>
              </a:rPr>
              <a:t>더 많은 기능들을</a:t>
            </a:r>
            <a:r>
              <a:rPr lang="en-US" altLang="ko-KR" sz="2500">
                <a:latin typeface="Pretendard"/>
                <a:ea typeface="Pretendard"/>
              </a:rPr>
              <a:t> 적용하지 못한 것이 아쉬웠습니다. 처음부터 Thymeleaf를 충분히 활용할 수 있다면 웹 페이지를 더 간결하고 효율적으로 구성할 수 있었을 텐데, 이를 깨달은 것이 프로젝트 중간이라 아쉬웠습니다. 시간을 되돌리고 다시 시작할 수 있다면, Thymeleaf의 다양한 기능을 최대한 활용하여 프로젝트에 더 많은 </a:t>
            </a:r>
            <a:r>
              <a:rPr lang="ko-KR" altLang="en-US" sz="2500">
                <a:latin typeface="Pretendard"/>
                <a:ea typeface="Pretendard"/>
              </a:rPr>
              <a:t>기능을</a:t>
            </a:r>
            <a:r>
              <a:rPr lang="en-US" altLang="ko-KR" sz="2500">
                <a:latin typeface="Pretendard"/>
                <a:ea typeface="Pretendard"/>
              </a:rPr>
              <a:t> 더할 수 있을 것입니다. 이러한 경험으로부터 배워서 앞으로의 프로젝트에서는 초기 단계부터 Thymeleaf를 활용하여 더 나은 웹 </a:t>
            </a:r>
            <a:r>
              <a:rPr lang="ko-KR" altLang="en-US" sz="2500">
                <a:latin typeface="Pretendard"/>
                <a:ea typeface="Pretendard"/>
              </a:rPr>
              <a:t>페이지를</a:t>
            </a:r>
            <a:r>
              <a:rPr lang="en-US" altLang="ko-KR" sz="2500">
                <a:latin typeface="Pretendard"/>
                <a:ea typeface="Pretendard"/>
              </a:rPr>
              <a:t> 개발하고자 </a:t>
            </a:r>
            <a:r>
              <a:rPr lang="ko-KR" altLang="en-US" sz="2500">
                <a:latin typeface="Pretendard"/>
                <a:ea typeface="Pretendard"/>
              </a:rPr>
              <a:t>개선 방향으로 잡게 되었습니다</a:t>
            </a:r>
            <a:r>
              <a:rPr lang="en-US" altLang="ko-KR" sz="2500">
                <a:latin typeface="Pretendard"/>
                <a:ea typeface="Pretendard"/>
              </a:rPr>
              <a:t>.</a:t>
            </a:r>
          </a:p>
        </p:txBody>
      </p:sp>
      <p:sp>
        <p:nvSpPr>
          <p:cNvPr id="1053" name="TextBox 30"/>
          <p:cNvSpPr txBox="1"/>
          <p:nvPr/>
        </p:nvSpPr>
        <p:spPr>
          <a:xfrm>
            <a:off x="12420600" y="3078480"/>
            <a:ext cx="5334000" cy="4663440"/>
          </a:xfrm>
          <a:prstGeom prst="rect">
            <a:avLst/>
          </a:prstGeom>
          <a:noFill/>
        </p:spPr>
        <p:txBody>
          <a:bodyPr wrap="square">
            <a:spAutoFit/>
          </a:bodyPr>
          <a:lstStyle/>
          <a:p>
            <a:pPr lvl="0">
              <a:defRPr/>
            </a:pPr>
            <a:r>
              <a:rPr lang="en-US" altLang="ko-KR" sz="2500">
                <a:latin typeface="Pretendard"/>
                <a:ea typeface="Pretendard"/>
              </a:rPr>
              <a:t>프로젝트를 통해 프론트엔드 기술을 다루게 되었지만, 처음에는 너무 복잡해서 포기하고 싶은 생각도 들었습니다. 원하는 기능을 구현하기 위해 어디에 어떻게 적용해야 할지 이해하는 것이 어려웠습니다. 이로 인해 웹 페이지의 퀄리티가 낮아지는 것을 보며 매우 아쉬움을 느꼈습니다. 이러한 경험을 통해 'Simple is best'라는 원칙이 </a:t>
            </a:r>
            <a:r>
              <a:rPr lang="ko-KR" altLang="en-US" sz="2500">
                <a:latin typeface="Pretendard"/>
                <a:ea typeface="Pretendard"/>
              </a:rPr>
              <a:t>중</a:t>
            </a:r>
            <a:r>
              <a:rPr lang="en-US" altLang="ko-KR" sz="2500">
                <a:latin typeface="Pretendard"/>
                <a:ea typeface="Pretendard"/>
              </a:rPr>
              <a:t>요하다는 것을 깨달았습니다. 다음 프로젝트에서는 기능을 간결하고 명확하게 구현하여 사용자 경험을 향상시키고자 합니다.</a:t>
            </a:r>
          </a:p>
        </p:txBody>
      </p:sp>
      <p:grpSp>
        <p:nvGrpSpPr>
          <p:cNvPr id="38" name="그룹 1003">
            <a:extLst>
              <a:ext uri="{FF2B5EF4-FFF2-40B4-BE49-F238E27FC236}">
                <a16:creationId xmlns:a16="http://schemas.microsoft.com/office/drawing/2014/main" id="{107F2A01-E80E-4AB0-ABA1-F39B3FA7075A}"/>
              </a:ext>
            </a:extLst>
          </p:cNvPr>
          <p:cNvGrpSpPr/>
          <p:nvPr/>
        </p:nvGrpSpPr>
        <p:grpSpPr>
          <a:xfrm>
            <a:off x="0" y="0"/>
            <a:ext cx="18285714" cy="668520"/>
            <a:chOff x="0" y="0"/>
            <a:chExt cx="18285714" cy="668520"/>
          </a:xfrm>
        </p:grpSpPr>
        <p:pic>
          <p:nvPicPr>
            <p:cNvPr id="39" name="Object 8">
              <a:extLst>
                <a:ext uri="{FF2B5EF4-FFF2-40B4-BE49-F238E27FC236}">
                  <a16:creationId xmlns:a16="http://schemas.microsoft.com/office/drawing/2014/main" id="{1E31A837-C56D-4613-90C6-9DB38212E8D2}"/>
                </a:ext>
              </a:extLst>
            </p:cNvPr>
            <p:cNvPicPr>
              <a:picLocks noChangeAspect="1"/>
            </p:cNvPicPr>
            <p:nvPr/>
          </p:nvPicPr>
          <p:blipFill>
            <a:blip r:embed="rId4" cstate="print"/>
            <a:stretch>
              <a:fillRect/>
            </a:stretch>
          </p:blipFill>
          <p:spPr>
            <a:xfrm>
              <a:off x="0" y="0"/>
              <a:ext cx="18285714" cy="668520"/>
            </a:xfrm>
            <a:prstGeom prst="rect">
              <a:avLst/>
            </a:prstGeom>
          </p:spPr>
        </p:pic>
      </p:grpSp>
      <p:grpSp>
        <p:nvGrpSpPr>
          <p:cNvPr id="40" name="그룹 1004">
            <a:extLst>
              <a:ext uri="{FF2B5EF4-FFF2-40B4-BE49-F238E27FC236}">
                <a16:creationId xmlns:a16="http://schemas.microsoft.com/office/drawing/2014/main" id="{79DB81FF-0033-4F92-9E22-E72F549B7990}"/>
              </a:ext>
            </a:extLst>
          </p:cNvPr>
          <p:cNvGrpSpPr/>
          <p:nvPr/>
        </p:nvGrpSpPr>
        <p:grpSpPr>
          <a:xfrm>
            <a:off x="0" y="654235"/>
            <a:ext cx="18285714" cy="14286"/>
            <a:chOff x="0" y="654235"/>
            <a:chExt cx="18285714" cy="14286"/>
          </a:xfrm>
        </p:grpSpPr>
        <p:pic>
          <p:nvPicPr>
            <p:cNvPr id="41" name="Object 11">
              <a:extLst>
                <a:ext uri="{FF2B5EF4-FFF2-40B4-BE49-F238E27FC236}">
                  <a16:creationId xmlns:a16="http://schemas.microsoft.com/office/drawing/2014/main" id="{0E7265D2-6DFB-4151-8F76-98661E650E81}"/>
                </a:ext>
              </a:extLst>
            </p:cNvPr>
            <p:cNvPicPr>
              <a:picLocks noChangeAspect="1"/>
            </p:cNvPicPr>
            <p:nvPr/>
          </p:nvPicPr>
          <p:blipFill>
            <a:blip r:embed="rId5" cstate="print"/>
            <a:stretch>
              <a:fillRect/>
            </a:stretch>
          </p:blipFill>
          <p:spPr>
            <a:xfrm>
              <a:off x="0" y="654235"/>
              <a:ext cx="18285714" cy="14286"/>
            </a:xfrm>
            <a:prstGeom prst="rect">
              <a:avLst/>
            </a:prstGeom>
          </p:spPr>
        </p:pic>
      </p:grpSp>
      <p:grpSp>
        <p:nvGrpSpPr>
          <p:cNvPr id="42" name="그룹 1005">
            <a:extLst>
              <a:ext uri="{FF2B5EF4-FFF2-40B4-BE49-F238E27FC236}">
                <a16:creationId xmlns:a16="http://schemas.microsoft.com/office/drawing/2014/main" id="{4E3621A0-BD2A-4341-89ED-446A0FA38305}"/>
              </a:ext>
            </a:extLst>
          </p:cNvPr>
          <p:cNvGrpSpPr/>
          <p:nvPr/>
        </p:nvGrpSpPr>
        <p:grpSpPr>
          <a:xfrm>
            <a:off x="0" y="0"/>
            <a:ext cx="18285714" cy="14286"/>
            <a:chOff x="0" y="0"/>
            <a:chExt cx="18285714" cy="14286"/>
          </a:xfrm>
        </p:grpSpPr>
        <p:pic>
          <p:nvPicPr>
            <p:cNvPr id="43" name="Object 14">
              <a:extLst>
                <a:ext uri="{FF2B5EF4-FFF2-40B4-BE49-F238E27FC236}">
                  <a16:creationId xmlns:a16="http://schemas.microsoft.com/office/drawing/2014/main" id="{579EA608-3734-4B34-A671-EC7F88E062C8}"/>
                </a:ext>
              </a:extLst>
            </p:cNvPr>
            <p:cNvPicPr>
              <a:picLocks noChangeAspect="1"/>
            </p:cNvPicPr>
            <p:nvPr/>
          </p:nvPicPr>
          <p:blipFill>
            <a:blip r:embed="rId5" cstate="print"/>
            <a:stretch>
              <a:fillRect/>
            </a:stretch>
          </p:blipFill>
          <p:spPr>
            <a:xfrm>
              <a:off x="0" y="0"/>
              <a:ext cx="18285714" cy="14286"/>
            </a:xfrm>
            <a:prstGeom prst="rect">
              <a:avLst/>
            </a:prstGeom>
          </p:spPr>
        </p:pic>
      </p:grpSp>
      <p:grpSp>
        <p:nvGrpSpPr>
          <p:cNvPr id="44" name="그룹 1016">
            <a:extLst>
              <a:ext uri="{FF2B5EF4-FFF2-40B4-BE49-F238E27FC236}">
                <a16:creationId xmlns:a16="http://schemas.microsoft.com/office/drawing/2014/main" id="{819B9131-110B-422D-B300-21EF6280878C}"/>
              </a:ext>
            </a:extLst>
          </p:cNvPr>
          <p:cNvGrpSpPr/>
          <p:nvPr/>
        </p:nvGrpSpPr>
        <p:grpSpPr>
          <a:xfrm>
            <a:off x="17366741" y="282862"/>
            <a:ext cx="88511" cy="88511"/>
            <a:chOff x="17366741" y="282862"/>
            <a:chExt cx="88511" cy="88511"/>
          </a:xfrm>
        </p:grpSpPr>
        <p:pic>
          <p:nvPicPr>
            <p:cNvPr id="45" name="Object 47">
              <a:extLst>
                <a:ext uri="{FF2B5EF4-FFF2-40B4-BE49-F238E27FC236}">
                  <a16:creationId xmlns:a16="http://schemas.microsoft.com/office/drawing/2014/main" id="{9648F44C-65F7-41B1-B30A-EB3E3232AE3F}"/>
                </a:ext>
              </a:extLst>
            </p:cNvPr>
            <p:cNvPicPr>
              <a:picLocks noChangeAspect="1"/>
            </p:cNvPicPr>
            <p:nvPr/>
          </p:nvPicPr>
          <p:blipFill>
            <a:blip r:embed="rId6" cstate="print"/>
            <a:stretch>
              <a:fillRect/>
            </a:stretch>
          </p:blipFill>
          <p:spPr>
            <a:xfrm>
              <a:off x="17366741" y="282862"/>
              <a:ext cx="88511" cy="88511"/>
            </a:xfrm>
            <a:prstGeom prst="rect">
              <a:avLst/>
            </a:prstGeom>
          </p:spPr>
        </p:pic>
      </p:grpSp>
      <p:grpSp>
        <p:nvGrpSpPr>
          <p:cNvPr id="46" name="그룹 1017">
            <a:extLst>
              <a:ext uri="{FF2B5EF4-FFF2-40B4-BE49-F238E27FC236}">
                <a16:creationId xmlns:a16="http://schemas.microsoft.com/office/drawing/2014/main" id="{74ED29AB-19CB-4259-8A6F-DAF05541618B}"/>
              </a:ext>
            </a:extLst>
          </p:cNvPr>
          <p:cNvGrpSpPr/>
          <p:nvPr/>
        </p:nvGrpSpPr>
        <p:grpSpPr>
          <a:xfrm>
            <a:off x="17118149" y="282862"/>
            <a:ext cx="88511" cy="88511"/>
            <a:chOff x="17118149" y="282862"/>
            <a:chExt cx="88511" cy="88511"/>
          </a:xfrm>
        </p:grpSpPr>
        <p:pic>
          <p:nvPicPr>
            <p:cNvPr id="47" name="Object 50">
              <a:extLst>
                <a:ext uri="{FF2B5EF4-FFF2-40B4-BE49-F238E27FC236}">
                  <a16:creationId xmlns:a16="http://schemas.microsoft.com/office/drawing/2014/main" id="{5536AD68-1E44-4B7C-A914-EB3CE1A7B374}"/>
                </a:ext>
              </a:extLst>
            </p:cNvPr>
            <p:cNvPicPr>
              <a:picLocks noChangeAspect="1"/>
            </p:cNvPicPr>
            <p:nvPr/>
          </p:nvPicPr>
          <p:blipFill>
            <a:blip r:embed="rId6" cstate="print"/>
            <a:stretch>
              <a:fillRect/>
            </a:stretch>
          </p:blipFill>
          <p:spPr>
            <a:xfrm>
              <a:off x="17118149" y="282862"/>
              <a:ext cx="88511" cy="88511"/>
            </a:xfrm>
            <a:prstGeom prst="rect">
              <a:avLst/>
            </a:prstGeom>
          </p:spPr>
        </p:pic>
      </p:grpSp>
      <p:grpSp>
        <p:nvGrpSpPr>
          <p:cNvPr id="48" name="그룹 1018">
            <a:extLst>
              <a:ext uri="{FF2B5EF4-FFF2-40B4-BE49-F238E27FC236}">
                <a16:creationId xmlns:a16="http://schemas.microsoft.com/office/drawing/2014/main" id="{811DE072-C780-4FF2-A671-555E330679C9}"/>
              </a:ext>
            </a:extLst>
          </p:cNvPr>
          <p:cNvGrpSpPr/>
          <p:nvPr/>
        </p:nvGrpSpPr>
        <p:grpSpPr>
          <a:xfrm>
            <a:off x="16869556" y="282862"/>
            <a:ext cx="88511" cy="88511"/>
            <a:chOff x="16869556" y="282862"/>
            <a:chExt cx="88511" cy="88511"/>
          </a:xfrm>
        </p:grpSpPr>
        <p:pic>
          <p:nvPicPr>
            <p:cNvPr id="49" name="Object 53">
              <a:extLst>
                <a:ext uri="{FF2B5EF4-FFF2-40B4-BE49-F238E27FC236}">
                  <a16:creationId xmlns:a16="http://schemas.microsoft.com/office/drawing/2014/main" id="{9672623B-3A63-43D5-A5CA-6FFF509A1DCA}"/>
                </a:ext>
              </a:extLst>
            </p:cNvPr>
            <p:cNvPicPr>
              <a:picLocks noChangeAspect="1"/>
            </p:cNvPicPr>
            <p:nvPr/>
          </p:nvPicPr>
          <p:blipFill>
            <a:blip r:embed="rId6" cstate="print"/>
            <a:stretch>
              <a:fillRect/>
            </a:stretch>
          </p:blipFill>
          <p:spPr>
            <a:xfrm>
              <a:off x="16869556" y="282862"/>
              <a:ext cx="88511" cy="88511"/>
            </a:xfrm>
            <a:prstGeom prst="rect">
              <a:avLst/>
            </a:prstGeom>
          </p:spPr>
        </p:pic>
      </p:grpSp>
      <p:grpSp>
        <p:nvGrpSpPr>
          <p:cNvPr id="50" name="그룹 1019">
            <a:extLst>
              <a:ext uri="{FF2B5EF4-FFF2-40B4-BE49-F238E27FC236}">
                <a16:creationId xmlns:a16="http://schemas.microsoft.com/office/drawing/2014/main" id="{E2AAFFBF-28F3-4A2E-A54E-E481A3B6AE0C}"/>
              </a:ext>
            </a:extLst>
          </p:cNvPr>
          <p:cNvGrpSpPr/>
          <p:nvPr/>
        </p:nvGrpSpPr>
        <p:grpSpPr>
          <a:xfrm>
            <a:off x="16620963" y="282862"/>
            <a:ext cx="88511" cy="88511"/>
            <a:chOff x="16620963" y="282862"/>
            <a:chExt cx="88511" cy="88511"/>
          </a:xfrm>
        </p:grpSpPr>
        <p:pic>
          <p:nvPicPr>
            <p:cNvPr id="51" name="Object 56">
              <a:extLst>
                <a:ext uri="{FF2B5EF4-FFF2-40B4-BE49-F238E27FC236}">
                  <a16:creationId xmlns:a16="http://schemas.microsoft.com/office/drawing/2014/main" id="{6787EB59-8996-421A-A2C1-E27441C0A4F4}"/>
                </a:ext>
              </a:extLst>
            </p:cNvPr>
            <p:cNvPicPr>
              <a:picLocks noChangeAspect="1"/>
            </p:cNvPicPr>
            <p:nvPr/>
          </p:nvPicPr>
          <p:blipFill>
            <a:blip r:embed="rId6" cstate="print"/>
            <a:stretch>
              <a:fillRect/>
            </a:stretch>
          </p:blipFill>
          <p:spPr>
            <a:xfrm>
              <a:off x="16620963" y="282862"/>
              <a:ext cx="88511" cy="88511"/>
            </a:xfrm>
            <a:prstGeom prst="rect">
              <a:avLst/>
            </a:prstGeom>
          </p:spPr>
        </p:pic>
      </p:grpSp>
      <p:grpSp>
        <p:nvGrpSpPr>
          <p:cNvPr id="52" name="그룹 1020">
            <a:extLst>
              <a:ext uri="{FF2B5EF4-FFF2-40B4-BE49-F238E27FC236}">
                <a16:creationId xmlns:a16="http://schemas.microsoft.com/office/drawing/2014/main" id="{375F8FC9-C952-4335-BA14-053FB58E794D}"/>
              </a:ext>
            </a:extLst>
          </p:cNvPr>
          <p:cNvGrpSpPr/>
          <p:nvPr/>
        </p:nvGrpSpPr>
        <p:grpSpPr>
          <a:xfrm>
            <a:off x="16372371" y="282862"/>
            <a:ext cx="88511" cy="88511"/>
            <a:chOff x="16372371" y="282862"/>
            <a:chExt cx="88511" cy="88511"/>
          </a:xfrm>
        </p:grpSpPr>
        <p:pic>
          <p:nvPicPr>
            <p:cNvPr id="53" name="Object 59">
              <a:extLst>
                <a:ext uri="{FF2B5EF4-FFF2-40B4-BE49-F238E27FC236}">
                  <a16:creationId xmlns:a16="http://schemas.microsoft.com/office/drawing/2014/main" id="{DF540507-0E28-45CB-8EFE-FE8183F2F113}"/>
                </a:ext>
              </a:extLst>
            </p:cNvPr>
            <p:cNvPicPr>
              <a:picLocks noChangeAspect="1"/>
            </p:cNvPicPr>
            <p:nvPr/>
          </p:nvPicPr>
          <p:blipFill>
            <a:blip r:embed="rId6" cstate="print"/>
            <a:stretch>
              <a:fillRect/>
            </a:stretch>
          </p:blipFill>
          <p:spPr>
            <a:xfrm>
              <a:off x="16372371" y="282862"/>
              <a:ext cx="88511" cy="88511"/>
            </a:xfrm>
            <a:prstGeom prst="rect">
              <a:avLst/>
            </a:prstGeom>
          </p:spPr>
        </p:pic>
      </p:grpSp>
      <p:sp>
        <p:nvSpPr>
          <p:cNvPr id="54" name="Object 52">
            <a:extLst>
              <a:ext uri="{FF2B5EF4-FFF2-40B4-BE49-F238E27FC236}">
                <a16:creationId xmlns:a16="http://schemas.microsoft.com/office/drawing/2014/main" id="{B4E4F781-CCA1-4FD2-9904-6B6B5590859E}"/>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154601362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직사각형 1042"/>
          <p:cNvSpPr/>
          <p:nvPr/>
        </p:nvSpPr>
        <p:spPr>
          <a:xfrm>
            <a:off x="457200" y="2095500"/>
            <a:ext cx="17373600" cy="75438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044" name="직사각형 1043"/>
          <p:cNvSpPr/>
          <p:nvPr/>
        </p:nvSpPr>
        <p:spPr>
          <a:xfrm>
            <a:off x="457200" y="2095500"/>
            <a:ext cx="17373600" cy="762000"/>
          </a:xfrm>
          <a:prstGeom prst="rect">
            <a:avLst/>
          </a:prstGeom>
          <a:solidFill>
            <a:srgbClr val="7DB249"/>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2"/>
            <a:stretch>
              <a:fillRect/>
            </a:stretch>
          </p:blipFill>
          <p:spPr>
            <a:xfrm>
              <a:off x="11933702" y="5862493"/>
              <a:ext cx="6004995" cy="4078987"/>
            </a:xfrm>
            <a:prstGeom prst="rect">
              <a:avLst/>
            </a:prstGeom>
          </p:spPr>
        </p:pic>
      </p:grpSp>
      <p:sp>
        <p:nvSpPr>
          <p:cNvPr id="2" name="Object 35"/>
          <p:cNvSpPr txBox="1"/>
          <p:nvPr/>
        </p:nvSpPr>
        <p:spPr>
          <a:xfrm>
            <a:off x="1393954" y="1059180"/>
            <a:ext cx="14836646" cy="70104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lang="ko-KR" altLang="en-US" sz="4000" kern="0" spc="-300">
                <a:solidFill>
                  <a:srgbClr val="000000"/>
                </a:solidFill>
                <a:latin typeface="Pretendard ExtraBold"/>
                <a:ea typeface="Pretendard ExtraBold"/>
                <a:cs typeface="Pretendard Medium"/>
              </a:rPr>
              <a:t>마무리 하며</a:t>
            </a:r>
            <a:r>
              <a:rPr lang="en-US" altLang="ko-KR" sz="4000" kern="0" spc="-300">
                <a:solidFill>
                  <a:srgbClr val="000000"/>
                </a:solidFill>
                <a:latin typeface="Pretendard ExtraBold"/>
                <a:ea typeface="Pretendard ExtraBold"/>
                <a:cs typeface="Pretendard Medium"/>
              </a:rPr>
              <a:t>...</a:t>
            </a:r>
          </a:p>
        </p:txBody>
      </p:sp>
      <p:sp>
        <p:nvSpPr>
          <p:cNvPr id="17" name="TextBox 16"/>
          <p:cNvSpPr txBox="1"/>
          <p:nvPr/>
        </p:nvSpPr>
        <p:spPr>
          <a:xfrm>
            <a:off x="457200" y="2211705"/>
            <a:ext cx="17373600" cy="548640"/>
          </a:xfrm>
          <a:prstGeom prst="rect">
            <a:avLst/>
          </a:prstGeom>
          <a:noFill/>
        </p:spPr>
        <p:txBody>
          <a:bodyPr wrap="square">
            <a:spAutoFit/>
          </a:bodyPr>
          <a:lstStyle/>
          <a:p>
            <a:pPr lvl="0" algn="ctr">
              <a:defRPr/>
            </a:pPr>
            <a:r>
              <a:rPr lang="en-US" altLang="ko-KR" sz="3000" b="1">
                <a:solidFill>
                  <a:schemeClr val="lt1"/>
                </a:solidFill>
                <a:latin typeface="Pretendard Medium"/>
                <a:ea typeface="Pretendard Medium"/>
              </a:rPr>
              <a:t>{ Impressions</a:t>
            </a:r>
            <a:r>
              <a:rPr lang="ko-KR" altLang="en-US" sz="3000" b="1">
                <a:solidFill>
                  <a:schemeClr val="lt1"/>
                </a:solidFill>
                <a:latin typeface="Pretendard Medium"/>
                <a:ea typeface="Pretendard Medium"/>
              </a:rPr>
              <a:t> </a:t>
            </a:r>
            <a:r>
              <a:rPr lang="en-US" altLang="ko-KR" sz="3000" b="1">
                <a:solidFill>
                  <a:schemeClr val="lt1"/>
                </a:solidFill>
                <a:latin typeface="Pretendard Medium"/>
                <a:ea typeface="Pretendard Medium"/>
              </a:rPr>
              <a:t>}</a:t>
            </a:r>
          </a:p>
        </p:txBody>
      </p:sp>
      <p:sp>
        <p:nvSpPr>
          <p:cNvPr id="31" name="TextBox 30"/>
          <p:cNvSpPr txBox="1"/>
          <p:nvPr/>
        </p:nvSpPr>
        <p:spPr>
          <a:xfrm>
            <a:off x="457199" y="4335780"/>
            <a:ext cx="17373600" cy="1615440"/>
          </a:xfrm>
          <a:prstGeom prst="rect">
            <a:avLst/>
          </a:prstGeom>
          <a:noFill/>
        </p:spPr>
        <p:txBody>
          <a:bodyPr wrap="square">
            <a:spAutoFit/>
          </a:bodyPr>
          <a:lstStyle/>
          <a:p>
            <a:pPr lvl="0">
              <a:defRPr/>
            </a:pPr>
            <a:r>
              <a:rPr lang="ko-KR" altLang="en-US" sz="2500">
                <a:latin typeface="Pretendard"/>
                <a:ea typeface="Pretendard"/>
              </a:rPr>
              <a:t>처음에는 Spring Security를 사용하여 프로젝트를 시작하고 싶었지만, 기능을 제대로 알지 못하는 상태에서 3일 동안 Spring Security를 사용해보기도 했습니다. 그러나 시간이 지날수록 프로젝트와 Spring Security 간의 조화가 어려워지며, 결국 Security를 제거하고 로그인 폼과 DB를 연동하는 방식으로 개발하게 되었습니다. 이러한 선택으로 인해 아쉬움이 남아 다음 프로젝트에서는 개선할 방향을 모색하고 있습니다</a:t>
            </a:r>
            <a:r>
              <a:rPr lang="en-US" altLang="ko-KR" sz="2500">
                <a:latin typeface="Pretendard"/>
                <a:ea typeface="Pretendard"/>
              </a:rPr>
              <a:t>.</a:t>
            </a: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3"/>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a:t>
              </a:r>
              <a:r>
                <a:rPr kumimoji="0" lang="en-US" altLang="ko-KR" sz="2500" b="0" i="0" u="none" strike="noStrike" kern="0" cap="none" spc="-100" normalizeH="0" baseline="0">
                  <a:solidFill>
                    <a:srgbClr val="EEF0ED"/>
                  </a:solidFill>
                  <a:latin typeface="Pretendard"/>
                  <a:ea typeface="Pretendard"/>
                  <a:cs typeface="Pretendard"/>
                </a:rPr>
                <a:t>6</a:t>
              </a:r>
            </a:p>
          </p:txBody>
        </p:sp>
      </p:grpSp>
      <p:grpSp>
        <p:nvGrpSpPr>
          <p:cNvPr id="30" name="그룹 1003">
            <a:extLst>
              <a:ext uri="{FF2B5EF4-FFF2-40B4-BE49-F238E27FC236}">
                <a16:creationId xmlns:a16="http://schemas.microsoft.com/office/drawing/2014/main" id="{C07A545A-81DB-4F4F-BA39-BEA47B98F3FB}"/>
              </a:ext>
            </a:extLst>
          </p:cNvPr>
          <p:cNvGrpSpPr/>
          <p:nvPr/>
        </p:nvGrpSpPr>
        <p:grpSpPr>
          <a:xfrm>
            <a:off x="0" y="0"/>
            <a:ext cx="18285714" cy="668520"/>
            <a:chOff x="0" y="0"/>
            <a:chExt cx="18285714" cy="668520"/>
          </a:xfrm>
        </p:grpSpPr>
        <p:pic>
          <p:nvPicPr>
            <p:cNvPr id="32" name="Object 8">
              <a:extLst>
                <a:ext uri="{FF2B5EF4-FFF2-40B4-BE49-F238E27FC236}">
                  <a16:creationId xmlns:a16="http://schemas.microsoft.com/office/drawing/2014/main" id="{4950D86E-075C-465B-B790-A5216149B9B0}"/>
                </a:ext>
              </a:extLst>
            </p:cNvPr>
            <p:cNvPicPr>
              <a:picLocks noChangeAspect="1"/>
            </p:cNvPicPr>
            <p:nvPr/>
          </p:nvPicPr>
          <p:blipFill>
            <a:blip r:embed="rId4" cstate="print"/>
            <a:stretch>
              <a:fillRect/>
            </a:stretch>
          </p:blipFill>
          <p:spPr>
            <a:xfrm>
              <a:off x="0" y="0"/>
              <a:ext cx="18285714" cy="668520"/>
            </a:xfrm>
            <a:prstGeom prst="rect">
              <a:avLst/>
            </a:prstGeom>
          </p:spPr>
        </p:pic>
      </p:grpSp>
      <p:grpSp>
        <p:nvGrpSpPr>
          <p:cNvPr id="33" name="그룹 1004">
            <a:extLst>
              <a:ext uri="{FF2B5EF4-FFF2-40B4-BE49-F238E27FC236}">
                <a16:creationId xmlns:a16="http://schemas.microsoft.com/office/drawing/2014/main" id="{90DA9DCF-DB1A-421C-A9DD-D4E2FD835161}"/>
              </a:ext>
            </a:extLst>
          </p:cNvPr>
          <p:cNvGrpSpPr/>
          <p:nvPr/>
        </p:nvGrpSpPr>
        <p:grpSpPr>
          <a:xfrm>
            <a:off x="0" y="654235"/>
            <a:ext cx="18285714" cy="14286"/>
            <a:chOff x="0" y="654235"/>
            <a:chExt cx="18285714" cy="14286"/>
          </a:xfrm>
        </p:grpSpPr>
        <p:pic>
          <p:nvPicPr>
            <p:cNvPr id="34" name="Object 11">
              <a:extLst>
                <a:ext uri="{FF2B5EF4-FFF2-40B4-BE49-F238E27FC236}">
                  <a16:creationId xmlns:a16="http://schemas.microsoft.com/office/drawing/2014/main" id="{98E7B550-1CCB-4C08-AC5B-7776B1D5E214}"/>
                </a:ext>
              </a:extLst>
            </p:cNvPr>
            <p:cNvPicPr>
              <a:picLocks noChangeAspect="1"/>
            </p:cNvPicPr>
            <p:nvPr/>
          </p:nvPicPr>
          <p:blipFill>
            <a:blip r:embed="rId5" cstate="print"/>
            <a:stretch>
              <a:fillRect/>
            </a:stretch>
          </p:blipFill>
          <p:spPr>
            <a:xfrm>
              <a:off x="0" y="654235"/>
              <a:ext cx="18285714" cy="14286"/>
            </a:xfrm>
            <a:prstGeom prst="rect">
              <a:avLst/>
            </a:prstGeom>
          </p:spPr>
        </p:pic>
      </p:grpSp>
      <p:grpSp>
        <p:nvGrpSpPr>
          <p:cNvPr id="35" name="그룹 1005">
            <a:extLst>
              <a:ext uri="{FF2B5EF4-FFF2-40B4-BE49-F238E27FC236}">
                <a16:creationId xmlns:a16="http://schemas.microsoft.com/office/drawing/2014/main" id="{A9AFC92F-5C5E-4BD9-9432-A8401F667813}"/>
              </a:ext>
            </a:extLst>
          </p:cNvPr>
          <p:cNvGrpSpPr/>
          <p:nvPr/>
        </p:nvGrpSpPr>
        <p:grpSpPr>
          <a:xfrm>
            <a:off x="0" y="0"/>
            <a:ext cx="18285714" cy="14286"/>
            <a:chOff x="0" y="0"/>
            <a:chExt cx="18285714" cy="14286"/>
          </a:xfrm>
        </p:grpSpPr>
        <p:pic>
          <p:nvPicPr>
            <p:cNvPr id="36" name="Object 14">
              <a:extLst>
                <a:ext uri="{FF2B5EF4-FFF2-40B4-BE49-F238E27FC236}">
                  <a16:creationId xmlns:a16="http://schemas.microsoft.com/office/drawing/2014/main" id="{B8063D3F-00E3-4BD5-AAAC-58FC32AF954A}"/>
                </a:ext>
              </a:extLst>
            </p:cNvPr>
            <p:cNvPicPr>
              <a:picLocks noChangeAspect="1"/>
            </p:cNvPicPr>
            <p:nvPr/>
          </p:nvPicPr>
          <p:blipFill>
            <a:blip r:embed="rId5" cstate="print"/>
            <a:stretch>
              <a:fillRect/>
            </a:stretch>
          </p:blipFill>
          <p:spPr>
            <a:xfrm>
              <a:off x="0" y="0"/>
              <a:ext cx="18285714" cy="14286"/>
            </a:xfrm>
            <a:prstGeom prst="rect">
              <a:avLst/>
            </a:prstGeom>
          </p:spPr>
        </p:pic>
      </p:grpSp>
      <p:grpSp>
        <p:nvGrpSpPr>
          <p:cNvPr id="37" name="그룹 1016">
            <a:extLst>
              <a:ext uri="{FF2B5EF4-FFF2-40B4-BE49-F238E27FC236}">
                <a16:creationId xmlns:a16="http://schemas.microsoft.com/office/drawing/2014/main" id="{565F9EED-22BD-4143-9B5C-3B07B0FFCEA2}"/>
              </a:ext>
            </a:extLst>
          </p:cNvPr>
          <p:cNvGrpSpPr/>
          <p:nvPr/>
        </p:nvGrpSpPr>
        <p:grpSpPr>
          <a:xfrm>
            <a:off x="17366741" y="282862"/>
            <a:ext cx="88511" cy="88511"/>
            <a:chOff x="17366741" y="282862"/>
            <a:chExt cx="88511" cy="88511"/>
          </a:xfrm>
        </p:grpSpPr>
        <p:pic>
          <p:nvPicPr>
            <p:cNvPr id="38" name="Object 47">
              <a:extLst>
                <a:ext uri="{FF2B5EF4-FFF2-40B4-BE49-F238E27FC236}">
                  <a16:creationId xmlns:a16="http://schemas.microsoft.com/office/drawing/2014/main" id="{FC30886F-3E3B-4340-9CE8-CEDCBEBFADA1}"/>
                </a:ext>
              </a:extLst>
            </p:cNvPr>
            <p:cNvPicPr>
              <a:picLocks noChangeAspect="1"/>
            </p:cNvPicPr>
            <p:nvPr/>
          </p:nvPicPr>
          <p:blipFill>
            <a:blip r:embed="rId6" cstate="print"/>
            <a:stretch>
              <a:fillRect/>
            </a:stretch>
          </p:blipFill>
          <p:spPr>
            <a:xfrm>
              <a:off x="17366741" y="282862"/>
              <a:ext cx="88511" cy="88511"/>
            </a:xfrm>
            <a:prstGeom prst="rect">
              <a:avLst/>
            </a:prstGeom>
          </p:spPr>
        </p:pic>
      </p:grpSp>
      <p:grpSp>
        <p:nvGrpSpPr>
          <p:cNvPr id="39" name="그룹 1017">
            <a:extLst>
              <a:ext uri="{FF2B5EF4-FFF2-40B4-BE49-F238E27FC236}">
                <a16:creationId xmlns:a16="http://schemas.microsoft.com/office/drawing/2014/main" id="{E22CECF5-9FE1-40CC-A314-AD795C9B6665}"/>
              </a:ext>
            </a:extLst>
          </p:cNvPr>
          <p:cNvGrpSpPr/>
          <p:nvPr/>
        </p:nvGrpSpPr>
        <p:grpSpPr>
          <a:xfrm>
            <a:off x="17118149" y="282862"/>
            <a:ext cx="88511" cy="88511"/>
            <a:chOff x="17118149" y="282862"/>
            <a:chExt cx="88511" cy="88511"/>
          </a:xfrm>
        </p:grpSpPr>
        <p:pic>
          <p:nvPicPr>
            <p:cNvPr id="40" name="Object 50">
              <a:extLst>
                <a:ext uri="{FF2B5EF4-FFF2-40B4-BE49-F238E27FC236}">
                  <a16:creationId xmlns:a16="http://schemas.microsoft.com/office/drawing/2014/main" id="{842CB8D7-36D8-41F8-8046-02F5F90E76BA}"/>
                </a:ext>
              </a:extLst>
            </p:cNvPr>
            <p:cNvPicPr>
              <a:picLocks noChangeAspect="1"/>
            </p:cNvPicPr>
            <p:nvPr/>
          </p:nvPicPr>
          <p:blipFill>
            <a:blip r:embed="rId6" cstate="print"/>
            <a:stretch>
              <a:fillRect/>
            </a:stretch>
          </p:blipFill>
          <p:spPr>
            <a:xfrm>
              <a:off x="17118149" y="282862"/>
              <a:ext cx="88511" cy="88511"/>
            </a:xfrm>
            <a:prstGeom prst="rect">
              <a:avLst/>
            </a:prstGeom>
          </p:spPr>
        </p:pic>
      </p:grpSp>
      <p:grpSp>
        <p:nvGrpSpPr>
          <p:cNvPr id="41" name="그룹 1018">
            <a:extLst>
              <a:ext uri="{FF2B5EF4-FFF2-40B4-BE49-F238E27FC236}">
                <a16:creationId xmlns:a16="http://schemas.microsoft.com/office/drawing/2014/main" id="{655F7D07-E91B-4FE5-8C3A-6C5D7A6C05E8}"/>
              </a:ext>
            </a:extLst>
          </p:cNvPr>
          <p:cNvGrpSpPr/>
          <p:nvPr/>
        </p:nvGrpSpPr>
        <p:grpSpPr>
          <a:xfrm>
            <a:off x="16869556" y="282862"/>
            <a:ext cx="88511" cy="88511"/>
            <a:chOff x="16869556" y="282862"/>
            <a:chExt cx="88511" cy="88511"/>
          </a:xfrm>
        </p:grpSpPr>
        <p:pic>
          <p:nvPicPr>
            <p:cNvPr id="42" name="Object 53">
              <a:extLst>
                <a:ext uri="{FF2B5EF4-FFF2-40B4-BE49-F238E27FC236}">
                  <a16:creationId xmlns:a16="http://schemas.microsoft.com/office/drawing/2014/main" id="{932B5936-31D2-4D6F-A030-1F8C8D1414CA}"/>
                </a:ext>
              </a:extLst>
            </p:cNvPr>
            <p:cNvPicPr>
              <a:picLocks noChangeAspect="1"/>
            </p:cNvPicPr>
            <p:nvPr/>
          </p:nvPicPr>
          <p:blipFill>
            <a:blip r:embed="rId6" cstate="print"/>
            <a:stretch>
              <a:fillRect/>
            </a:stretch>
          </p:blipFill>
          <p:spPr>
            <a:xfrm>
              <a:off x="16869556" y="282862"/>
              <a:ext cx="88511" cy="88511"/>
            </a:xfrm>
            <a:prstGeom prst="rect">
              <a:avLst/>
            </a:prstGeom>
          </p:spPr>
        </p:pic>
      </p:grpSp>
      <p:grpSp>
        <p:nvGrpSpPr>
          <p:cNvPr id="43" name="그룹 1019">
            <a:extLst>
              <a:ext uri="{FF2B5EF4-FFF2-40B4-BE49-F238E27FC236}">
                <a16:creationId xmlns:a16="http://schemas.microsoft.com/office/drawing/2014/main" id="{1BDF7CF2-3413-469C-9C0F-41FABD5B0C58}"/>
              </a:ext>
            </a:extLst>
          </p:cNvPr>
          <p:cNvGrpSpPr/>
          <p:nvPr/>
        </p:nvGrpSpPr>
        <p:grpSpPr>
          <a:xfrm>
            <a:off x="16620963" y="282862"/>
            <a:ext cx="88511" cy="88511"/>
            <a:chOff x="16620963" y="282862"/>
            <a:chExt cx="88511" cy="88511"/>
          </a:xfrm>
        </p:grpSpPr>
        <p:pic>
          <p:nvPicPr>
            <p:cNvPr id="44" name="Object 56">
              <a:extLst>
                <a:ext uri="{FF2B5EF4-FFF2-40B4-BE49-F238E27FC236}">
                  <a16:creationId xmlns:a16="http://schemas.microsoft.com/office/drawing/2014/main" id="{0C1C9288-E0A9-4B77-8235-3A48CFBB7EDC}"/>
                </a:ext>
              </a:extLst>
            </p:cNvPr>
            <p:cNvPicPr>
              <a:picLocks noChangeAspect="1"/>
            </p:cNvPicPr>
            <p:nvPr/>
          </p:nvPicPr>
          <p:blipFill>
            <a:blip r:embed="rId6" cstate="print"/>
            <a:stretch>
              <a:fillRect/>
            </a:stretch>
          </p:blipFill>
          <p:spPr>
            <a:xfrm>
              <a:off x="16620963" y="282862"/>
              <a:ext cx="88511" cy="88511"/>
            </a:xfrm>
            <a:prstGeom prst="rect">
              <a:avLst/>
            </a:prstGeom>
          </p:spPr>
        </p:pic>
      </p:grpSp>
      <p:grpSp>
        <p:nvGrpSpPr>
          <p:cNvPr id="45" name="그룹 1020">
            <a:extLst>
              <a:ext uri="{FF2B5EF4-FFF2-40B4-BE49-F238E27FC236}">
                <a16:creationId xmlns:a16="http://schemas.microsoft.com/office/drawing/2014/main" id="{3639A574-FF10-4399-ABD4-D0016EACC0F2}"/>
              </a:ext>
            </a:extLst>
          </p:cNvPr>
          <p:cNvGrpSpPr/>
          <p:nvPr/>
        </p:nvGrpSpPr>
        <p:grpSpPr>
          <a:xfrm>
            <a:off x="16372371" y="282862"/>
            <a:ext cx="88511" cy="88511"/>
            <a:chOff x="16372371" y="282862"/>
            <a:chExt cx="88511" cy="88511"/>
          </a:xfrm>
        </p:grpSpPr>
        <p:pic>
          <p:nvPicPr>
            <p:cNvPr id="46" name="Object 59">
              <a:extLst>
                <a:ext uri="{FF2B5EF4-FFF2-40B4-BE49-F238E27FC236}">
                  <a16:creationId xmlns:a16="http://schemas.microsoft.com/office/drawing/2014/main" id="{AF191303-1E9A-4E8C-986D-B18AB2B8012B}"/>
                </a:ext>
              </a:extLst>
            </p:cNvPr>
            <p:cNvPicPr>
              <a:picLocks noChangeAspect="1"/>
            </p:cNvPicPr>
            <p:nvPr/>
          </p:nvPicPr>
          <p:blipFill>
            <a:blip r:embed="rId6" cstate="print"/>
            <a:stretch>
              <a:fillRect/>
            </a:stretch>
          </p:blipFill>
          <p:spPr>
            <a:xfrm>
              <a:off x="16372371" y="282862"/>
              <a:ext cx="88511" cy="88511"/>
            </a:xfrm>
            <a:prstGeom prst="rect">
              <a:avLst/>
            </a:prstGeom>
          </p:spPr>
        </p:pic>
      </p:grpSp>
      <p:sp>
        <p:nvSpPr>
          <p:cNvPr id="47" name="Object 52">
            <a:extLst>
              <a:ext uri="{FF2B5EF4-FFF2-40B4-BE49-F238E27FC236}">
                <a16:creationId xmlns:a16="http://schemas.microsoft.com/office/drawing/2014/main" id="{63B3F1DA-E656-4E3B-96E2-BB68555C8381}"/>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184929962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545415" y="1181100"/>
            <a:ext cx="12865785" cy="8594805"/>
            <a:chOff x="533400" y="1692195"/>
            <a:chExt cx="12865785" cy="8594805"/>
          </a:xfrm>
        </p:grpSpPr>
        <p:pic>
          <p:nvPicPr>
            <p:cNvPr id="6" name="Object 5"/>
            <p:cNvPicPr>
              <a:picLocks noChangeAspect="1"/>
            </p:cNvPicPr>
            <p:nvPr/>
          </p:nvPicPr>
          <p:blipFill rotWithShape="1">
            <a:blip r:embed="rId2"/>
            <a:stretch>
              <a:fillRect/>
            </a:stretch>
          </p:blipFill>
          <p:spPr>
            <a:xfrm>
              <a:off x="533400" y="1692195"/>
              <a:ext cx="12865785" cy="8594805"/>
            </a:xfrm>
            <a:prstGeom prst="rect">
              <a:avLst/>
            </a:prstGeom>
          </p:spPr>
        </p:pic>
      </p:grpSp>
      <p:grpSp>
        <p:nvGrpSpPr>
          <p:cNvPr id="1006" name="그룹 1006"/>
          <p:cNvGrpSpPr/>
          <p:nvPr/>
        </p:nvGrpSpPr>
        <p:grpSpPr>
          <a:xfrm>
            <a:off x="9146991" y="5466038"/>
            <a:ext cx="9625066" cy="14286"/>
            <a:chOff x="9146991" y="5466038"/>
            <a:chExt cx="9625066" cy="14286"/>
          </a:xfrm>
        </p:grpSpPr>
        <p:pic>
          <p:nvPicPr>
            <p:cNvPr id="18" name="Object 17"/>
            <p:cNvPicPr>
              <a:picLocks noChangeAspect="1"/>
            </p:cNvPicPr>
            <p:nvPr/>
          </p:nvPicPr>
          <p:blipFill>
            <a:blip r:embed="rId3" cstate="print"/>
            <a:stretch>
              <a:fillRect/>
            </a:stretch>
          </p:blipFill>
          <p:spPr>
            <a:xfrm rot="5400000">
              <a:off x="9146991" y="5466038"/>
              <a:ext cx="9625066" cy="14286"/>
            </a:xfrm>
            <a:prstGeom prst="rect">
              <a:avLst/>
            </a:prstGeom>
          </p:spPr>
        </p:pic>
      </p:grpSp>
      <p:grpSp>
        <p:nvGrpSpPr>
          <p:cNvPr id="1007" name="그룹 1007"/>
          <p:cNvGrpSpPr/>
          <p:nvPr/>
        </p:nvGrpSpPr>
        <p:grpSpPr>
          <a:xfrm>
            <a:off x="0" y="10271429"/>
            <a:ext cx="18285714" cy="14286"/>
            <a:chOff x="0" y="10271429"/>
            <a:chExt cx="18285714" cy="14286"/>
          </a:xfrm>
        </p:grpSpPr>
        <p:pic>
          <p:nvPicPr>
            <p:cNvPr id="21" name="Object 20"/>
            <p:cNvPicPr>
              <a:picLocks noChangeAspect="1"/>
            </p:cNvPicPr>
            <p:nvPr/>
          </p:nvPicPr>
          <p:blipFill>
            <a:blip r:embed="rId4" cstate="print"/>
            <a:stretch>
              <a:fillRect/>
            </a:stretch>
          </p:blipFill>
          <p:spPr>
            <a:xfrm>
              <a:off x="0" y="10271429"/>
              <a:ext cx="18285714" cy="14286"/>
            </a:xfrm>
            <a:prstGeom prst="rect">
              <a:avLst/>
            </a:prstGeom>
          </p:spPr>
        </p:pic>
      </p:grpSp>
      <p:grpSp>
        <p:nvGrpSpPr>
          <p:cNvPr id="1008" name="그룹 1008"/>
          <p:cNvGrpSpPr/>
          <p:nvPr/>
        </p:nvGrpSpPr>
        <p:grpSpPr>
          <a:xfrm>
            <a:off x="14605265" y="8204153"/>
            <a:ext cx="241766" cy="241766"/>
            <a:chOff x="14605265" y="8204153"/>
            <a:chExt cx="241766" cy="241766"/>
          </a:xfrm>
        </p:grpSpPr>
        <p:pic>
          <p:nvPicPr>
            <p:cNvPr id="24" name="Object 23"/>
            <p:cNvPicPr>
              <a:picLocks noChangeAspect="1"/>
            </p:cNvPicPr>
            <p:nvPr/>
          </p:nvPicPr>
          <p:blipFill rotWithShape="1">
            <a:blip r:embed="rId5"/>
            <a:stretch>
              <a:fillRect/>
            </a:stretch>
          </p:blipFill>
          <p:spPr>
            <a:xfrm>
              <a:off x="14605265" y="8204153"/>
              <a:ext cx="241766" cy="241766"/>
            </a:xfrm>
            <a:prstGeom prst="rect">
              <a:avLst/>
            </a:prstGeom>
          </p:spPr>
        </p:pic>
      </p:grpSp>
      <p:grpSp>
        <p:nvGrpSpPr>
          <p:cNvPr id="1016" name="그룹 1016"/>
          <p:cNvGrpSpPr/>
          <p:nvPr/>
        </p:nvGrpSpPr>
        <p:grpSpPr>
          <a:xfrm>
            <a:off x="13951392" y="7446993"/>
            <a:ext cx="4572862" cy="14291"/>
            <a:chOff x="13951392" y="7446993"/>
            <a:chExt cx="4572862" cy="14291"/>
          </a:xfrm>
        </p:grpSpPr>
        <p:pic>
          <p:nvPicPr>
            <p:cNvPr id="48" name="Object 47"/>
            <p:cNvPicPr>
              <a:picLocks noChangeAspect="1"/>
            </p:cNvPicPr>
            <p:nvPr/>
          </p:nvPicPr>
          <p:blipFill>
            <a:blip r:embed="rId6" cstate="print"/>
            <a:stretch>
              <a:fillRect/>
            </a:stretch>
          </p:blipFill>
          <p:spPr>
            <a:xfrm rot="-10800000">
              <a:off x="13951392" y="7446993"/>
              <a:ext cx="4572862" cy="14291"/>
            </a:xfrm>
            <a:prstGeom prst="rect">
              <a:avLst/>
            </a:prstGeom>
          </p:spPr>
        </p:pic>
      </p:grpSp>
      <p:grpSp>
        <p:nvGrpSpPr>
          <p:cNvPr id="1017" name="그룹 1017"/>
          <p:cNvGrpSpPr/>
          <p:nvPr/>
        </p:nvGrpSpPr>
        <p:grpSpPr>
          <a:xfrm>
            <a:off x="17110822" y="2843510"/>
            <a:ext cx="646406" cy="480756"/>
            <a:chOff x="17110822" y="2843510"/>
            <a:chExt cx="646406" cy="480756"/>
          </a:xfrm>
        </p:grpSpPr>
        <p:pic>
          <p:nvPicPr>
            <p:cNvPr id="51" name="Object 50"/>
            <p:cNvPicPr>
              <a:picLocks noChangeAspect="1"/>
            </p:cNvPicPr>
            <p:nvPr/>
          </p:nvPicPr>
          <p:blipFill>
            <a:blip r:embed="rId7" cstate="print"/>
            <a:stretch>
              <a:fillRect/>
            </a:stretch>
          </p:blipFill>
          <p:spPr>
            <a:xfrm>
              <a:off x="17110822" y="2843510"/>
              <a:ext cx="646406" cy="480756"/>
            </a:xfrm>
            <a:prstGeom prst="rect">
              <a:avLst/>
            </a:prstGeom>
          </p:spPr>
        </p:pic>
      </p:grpSp>
      <p:grpSp>
        <p:nvGrpSpPr>
          <p:cNvPr id="1018" name="그룹 1018"/>
          <p:cNvGrpSpPr/>
          <p:nvPr/>
        </p:nvGrpSpPr>
        <p:grpSpPr>
          <a:xfrm>
            <a:off x="15653755" y="2046758"/>
            <a:ext cx="646406" cy="626810"/>
            <a:chOff x="15653755" y="2046758"/>
            <a:chExt cx="646406" cy="626810"/>
          </a:xfrm>
        </p:grpSpPr>
        <p:pic>
          <p:nvPicPr>
            <p:cNvPr id="54" name="Object 53"/>
            <p:cNvPicPr>
              <a:picLocks noChangeAspect="1"/>
            </p:cNvPicPr>
            <p:nvPr/>
          </p:nvPicPr>
          <p:blipFill>
            <a:blip r:embed="rId8" cstate="print"/>
            <a:stretch>
              <a:fillRect/>
            </a:stretch>
          </p:blipFill>
          <p:spPr>
            <a:xfrm>
              <a:off x="15653755" y="2046758"/>
              <a:ext cx="646406" cy="626810"/>
            </a:xfrm>
            <a:prstGeom prst="rect">
              <a:avLst/>
            </a:prstGeom>
          </p:spPr>
        </p:pic>
      </p:grpSp>
      <p:grpSp>
        <p:nvGrpSpPr>
          <p:cNvPr id="1019" name="그룹 1019"/>
          <p:cNvGrpSpPr/>
          <p:nvPr/>
        </p:nvGrpSpPr>
        <p:grpSpPr>
          <a:xfrm>
            <a:off x="16779364" y="1221645"/>
            <a:ext cx="646406" cy="480756"/>
            <a:chOff x="16779364" y="1221645"/>
            <a:chExt cx="646406" cy="480756"/>
          </a:xfrm>
        </p:grpSpPr>
        <p:pic>
          <p:nvPicPr>
            <p:cNvPr id="57" name="Object 56"/>
            <p:cNvPicPr>
              <a:picLocks noChangeAspect="1"/>
            </p:cNvPicPr>
            <p:nvPr/>
          </p:nvPicPr>
          <p:blipFill>
            <a:blip r:embed="rId7" cstate="print"/>
            <a:stretch>
              <a:fillRect/>
            </a:stretch>
          </p:blipFill>
          <p:spPr>
            <a:xfrm>
              <a:off x="16779364" y="1221645"/>
              <a:ext cx="646406" cy="480756"/>
            </a:xfrm>
            <a:prstGeom prst="rect">
              <a:avLst/>
            </a:prstGeom>
          </p:spPr>
        </p:pic>
      </p:grpSp>
      <p:sp>
        <p:nvSpPr>
          <p:cNvPr id="59" name="Object 59"/>
          <p:cNvSpPr txBox="1"/>
          <p:nvPr/>
        </p:nvSpPr>
        <p:spPr>
          <a:xfrm>
            <a:off x="1242002" y="3048529"/>
            <a:ext cx="11483074" cy="4188657"/>
          </a:xfrm>
          <a:prstGeom prst="rect">
            <a:avLst/>
          </a:prstGeom>
          <a:noFill/>
        </p:spPr>
        <p:txBody>
          <a:bodyPr wrap="square" rtlCol="0" anchor="ctr">
            <a:spAutoFit/>
          </a:bodyPr>
          <a:lstStyle/>
          <a:p>
            <a:pPr algn="ctr"/>
            <a:r>
              <a:rPr lang="en-US" sz="15700" dirty="0">
                <a:solidFill>
                  <a:srgbClr val="EEF0ED"/>
                </a:solidFill>
                <a:latin typeface="Swistblnk Monthoers" pitchFamily="34" charset="0"/>
                <a:cs typeface="Swistblnk Monthoers" pitchFamily="34" charset="0"/>
              </a:rPr>
              <a:t>thank</a:t>
            </a:r>
            <a:r>
              <a:rPr lang="en-US" sz="15700" kern="0" spc="-4400" dirty="0">
                <a:solidFill>
                  <a:srgbClr val="EEF0ED"/>
                </a:solidFill>
                <a:latin typeface="Swistblnk Monthoers" pitchFamily="34" charset="0"/>
                <a:cs typeface="Swistblnk Monthoers" pitchFamily="34" charset="0"/>
              </a:rPr>
              <a:t> </a:t>
            </a:r>
            <a:r>
              <a:rPr lang="en-US" sz="15700" dirty="0">
                <a:solidFill>
                  <a:srgbClr val="EEF0ED"/>
                </a:solidFill>
                <a:latin typeface="Swistblnk Monthoers" pitchFamily="34" charset="0"/>
                <a:cs typeface="Swistblnk Monthoers" pitchFamily="34" charset="0"/>
              </a:rPr>
              <a:t>you</a:t>
            </a:r>
            <a:endParaRPr lang="en-US" dirty="0"/>
          </a:p>
        </p:txBody>
      </p:sp>
      <p:sp>
        <p:nvSpPr>
          <p:cNvPr id="60" name="Object 60"/>
          <p:cNvSpPr txBox="1"/>
          <p:nvPr/>
        </p:nvSpPr>
        <p:spPr>
          <a:xfrm>
            <a:off x="14968327" y="8126730"/>
            <a:ext cx="3912288" cy="367665"/>
          </a:xfrm>
          <a:prstGeom prst="rect">
            <a:avLst/>
          </a:prstGeom>
          <a:noFill/>
        </p:spPr>
        <p:txBody>
          <a:bodyPr wrap="square" anchor="ctr">
            <a:spAutoFit/>
          </a:bodyPr>
          <a:lstStyle/>
          <a:p>
            <a:pPr lvl="0">
              <a:defRPr/>
            </a:pPr>
            <a:r>
              <a:rPr lang="ko-KR" altLang="en-US" sz="1800" kern="0" spc="-100">
                <a:solidFill>
                  <a:srgbClr val="40503A"/>
                </a:solidFill>
                <a:latin typeface="Noto Sans CJK KR DemiLight"/>
                <a:ea typeface="Noto Sans CJK KR DemiLight"/>
                <a:cs typeface="Pretendard"/>
              </a:rPr>
              <a:t>작성자 한석희</a:t>
            </a:r>
          </a:p>
        </p:txBody>
      </p:sp>
      <p:sp>
        <p:nvSpPr>
          <p:cNvPr id="63" name="Object 63"/>
          <p:cNvSpPr txBox="1"/>
          <p:nvPr/>
        </p:nvSpPr>
        <p:spPr>
          <a:xfrm>
            <a:off x="14374346" y="4335780"/>
            <a:ext cx="3532654" cy="2453640"/>
          </a:xfrm>
          <a:prstGeom prst="rect">
            <a:avLst/>
          </a:prstGeom>
          <a:noFill/>
        </p:spPr>
        <p:txBody>
          <a:bodyPr wrap="square" anchor="ctr">
            <a:spAutoFit/>
          </a:bodyPr>
          <a:lstStyle/>
          <a:p>
            <a:pPr lvl="0" algn="ctr">
              <a:defRPr/>
            </a:pPr>
            <a:r>
              <a:rPr lang="ko-KR" altLang="en-US" sz="3100" kern="0" spc="-100">
                <a:solidFill>
                  <a:srgbClr val="40503A"/>
                </a:solidFill>
                <a:latin typeface="Noto Sans CJK KR Bold"/>
                <a:ea typeface="Noto Sans CJK KR Bold"/>
                <a:cs typeface="Pretendard Medium"/>
              </a:rPr>
              <a:t>이상으로 글로벌 아카데미에서 제작한 프로젝트를 </a:t>
            </a:r>
            <a:r>
              <a:rPr lang="en-US" sz="3100" kern="0" spc="-100">
                <a:solidFill>
                  <a:srgbClr val="40503A"/>
                </a:solidFill>
                <a:latin typeface="Noto Sans CJK KR Bold"/>
                <a:ea typeface="Noto Sans CJK KR Bold"/>
                <a:cs typeface="Pretendard Medium"/>
              </a:rPr>
              <a:t> </a:t>
            </a:r>
          </a:p>
          <a:p>
            <a:pPr lvl="0" algn="ctr">
              <a:defRPr/>
            </a:pPr>
            <a:r>
              <a:rPr lang="en-US" sz="3100" kern="0" spc="-100">
                <a:solidFill>
                  <a:srgbClr val="40503A"/>
                </a:solidFill>
                <a:latin typeface="Noto Sans CJK KR Bold"/>
                <a:ea typeface="Noto Sans CJK KR Bold"/>
                <a:cs typeface="Pretendard Medium"/>
              </a:rPr>
              <a:t>마칩니다.</a:t>
            </a:r>
          </a:p>
          <a:p>
            <a:pPr lvl="0" algn="ctr">
              <a:defRPr/>
            </a:pPr>
            <a:r>
              <a:rPr lang="en-US" sz="3100" kern="0" spc="-100">
                <a:solidFill>
                  <a:srgbClr val="40503A"/>
                </a:solidFill>
                <a:latin typeface="Noto Sans CJK KR Bold"/>
                <a:ea typeface="Noto Sans CJK KR Bold"/>
                <a:cs typeface="Pretendard Medium"/>
              </a:rPr>
              <a:t>감사합니다.</a:t>
            </a:r>
            <a:endParaRPr lang="en-US">
              <a:latin typeface="Noto Sans CJK KR Bold"/>
              <a:ea typeface="Noto Sans CJK KR Bold"/>
            </a:endParaRPr>
          </a:p>
        </p:txBody>
      </p:sp>
      <p:grpSp>
        <p:nvGrpSpPr>
          <p:cNvPr id="1023" name="그룹 1008"/>
          <p:cNvGrpSpPr/>
          <p:nvPr/>
        </p:nvGrpSpPr>
        <p:grpSpPr>
          <a:xfrm>
            <a:off x="14605265" y="8739458"/>
            <a:ext cx="241766" cy="241766"/>
            <a:chOff x="14605265" y="8204153"/>
            <a:chExt cx="241766" cy="241766"/>
          </a:xfrm>
        </p:grpSpPr>
        <p:pic>
          <p:nvPicPr>
            <p:cNvPr id="1024" name="Object 23"/>
            <p:cNvPicPr>
              <a:picLocks noChangeAspect="1"/>
            </p:cNvPicPr>
            <p:nvPr/>
          </p:nvPicPr>
          <p:blipFill rotWithShape="1">
            <a:blip r:embed="rId5"/>
            <a:stretch>
              <a:fillRect/>
            </a:stretch>
          </p:blipFill>
          <p:spPr>
            <a:xfrm>
              <a:off x="14605265" y="8204153"/>
              <a:ext cx="241766" cy="241766"/>
            </a:xfrm>
            <a:prstGeom prst="rect">
              <a:avLst/>
            </a:prstGeom>
          </p:spPr>
        </p:pic>
      </p:grpSp>
      <p:sp>
        <p:nvSpPr>
          <p:cNvPr id="1025" name="Object 60"/>
          <p:cNvSpPr txBox="1"/>
          <p:nvPr/>
        </p:nvSpPr>
        <p:spPr>
          <a:xfrm>
            <a:off x="14968327" y="8662035"/>
            <a:ext cx="3912288" cy="367665"/>
          </a:xfrm>
          <a:prstGeom prst="rect">
            <a:avLst/>
          </a:prstGeom>
          <a:noFill/>
        </p:spPr>
        <p:txBody>
          <a:bodyPr wrap="square" anchor="ctr">
            <a:spAutoFit/>
          </a:bodyPr>
          <a:lstStyle/>
          <a:p>
            <a:pPr lvl="0">
              <a:defRPr/>
            </a:pPr>
            <a:r>
              <a:rPr lang="ko-KR" altLang="en-US" sz="1800" kern="0" spc="-100">
                <a:solidFill>
                  <a:srgbClr val="40503A"/>
                </a:solidFill>
                <a:latin typeface="Noto Sans CJK KR DemiLight"/>
                <a:ea typeface="Noto Sans CJK KR DemiLight"/>
                <a:cs typeface="Pretendard"/>
              </a:rPr>
              <a:t>기획자 한석희</a:t>
            </a:r>
          </a:p>
        </p:txBody>
      </p:sp>
      <p:grpSp>
        <p:nvGrpSpPr>
          <p:cNvPr id="1026" name="그룹 1008"/>
          <p:cNvGrpSpPr/>
          <p:nvPr/>
        </p:nvGrpSpPr>
        <p:grpSpPr>
          <a:xfrm>
            <a:off x="14605265" y="9282383"/>
            <a:ext cx="241766" cy="241766"/>
            <a:chOff x="14605265" y="8204153"/>
            <a:chExt cx="241766" cy="241766"/>
          </a:xfrm>
        </p:grpSpPr>
        <p:pic>
          <p:nvPicPr>
            <p:cNvPr id="1027" name="Object 23"/>
            <p:cNvPicPr>
              <a:picLocks noChangeAspect="1"/>
            </p:cNvPicPr>
            <p:nvPr/>
          </p:nvPicPr>
          <p:blipFill rotWithShape="1">
            <a:blip r:embed="rId5"/>
            <a:stretch>
              <a:fillRect/>
            </a:stretch>
          </p:blipFill>
          <p:spPr>
            <a:xfrm>
              <a:off x="14605265" y="8204153"/>
              <a:ext cx="241766" cy="241766"/>
            </a:xfrm>
            <a:prstGeom prst="rect">
              <a:avLst/>
            </a:prstGeom>
          </p:spPr>
        </p:pic>
      </p:grpSp>
      <p:sp>
        <p:nvSpPr>
          <p:cNvPr id="1028" name="Object 60"/>
          <p:cNvSpPr txBox="1"/>
          <p:nvPr/>
        </p:nvSpPr>
        <p:spPr>
          <a:xfrm>
            <a:off x="14968327" y="9204960"/>
            <a:ext cx="3912288" cy="367665"/>
          </a:xfrm>
          <a:prstGeom prst="rect">
            <a:avLst/>
          </a:prstGeom>
          <a:noFill/>
        </p:spPr>
        <p:txBody>
          <a:bodyPr wrap="square" anchor="ctr">
            <a:spAutoFit/>
          </a:bodyPr>
          <a:lstStyle/>
          <a:p>
            <a:pPr lvl="0">
              <a:defRPr/>
            </a:pPr>
            <a:r>
              <a:rPr lang="ko-KR" altLang="en-US" sz="1800" kern="0" spc="-100">
                <a:solidFill>
                  <a:srgbClr val="40503A"/>
                </a:solidFill>
                <a:latin typeface="Noto Sans CJK KR DemiLight"/>
                <a:ea typeface="Noto Sans CJK KR DemiLight"/>
                <a:cs typeface="Pretendard"/>
              </a:rPr>
              <a:t>개발자 한석희</a:t>
            </a:r>
          </a:p>
        </p:txBody>
      </p:sp>
      <p:grpSp>
        <p:nvGrpSpPr>
          <p:cNvPr id="44" name="그룹 1003">
            <a:extLst>
              <a:ext uri="{FF2B5EF4-FFF2-40B4-BE49-F238E27FC236}">
                <a16:creationId xmlns:a16="http://schemas.microsoft.com/office/drawing/2014/main" id="{774D0502-8985-4E27-8C48-7FB4D76B9A6D}"/>
              </a:ext>
            </a:extLst>
          </p:cNvPr>
          <p:cNvGrpSpPr/>
          <p:nvPr/>
        </p:nvGrpSpPr>
        <p:grpSpPr>
          <a:xfrm>
            <a:off x="0" y="0"/>
            <a:ext cx="18285714" cy="668520"/>
            <a:chOff x="0" y="0"/>
            <a:chExt cx="18285714" cy="668520"/>
          </a:xfrm>
        </p:grpSpPr>
        <p:pic>
          <p:nvPicPr>
            <p:cNvPr id="46" name="Object 8">
              <a:extLst>
                <a:ext uri="{FF2B5EF4-FFF2-40B4-BE49-F238E27FC236}">
                  <a16:creationId xmlns:a16="http://schemas.microsoft.com/office/drawing/2014/main" id="{69B93DFC-4430-4FB7-BB47-6C5D85055B6B}"/>
                </a:ext>
              </a:extLst>
            </p:cNvPr>
            <p:cNvPicPr>
              <a:picLocks noChangeAspect="1"/>
            </p:cNvPicPr>
            <p:nvPr/>
          </p:nvPicPr>
          <p:blipFill>
            <a:blip r:embed="rId9" cstate="print"/>
            <a:stretch>
              <a:fillRect/>
            </a:stretch>
          </p:blipFill>
          <p:spPr>
            <a:xfrm>
              <a:off x="0" y="0"/>
              <a:ext cx="18285714" cy="668520"/>
            </a:xfrm>
            <a:prstGeom prst="rect">
              <a:avLst/>
            </a:prstGeom>
          </p:spPr>
        </p:pic>
      </p:grpSp>
      <p:grpSp>
        <p:nvGrpSpPr>
          <p:cNvPr id="47" name="그룹 1004">
            <a:extLst>
              <a:ext uri="{FF2B5EF4-FFF2-40B4-BE49-F238E27FC236}">
                <a16:creationId xmlns:a16="http://schemas.microsoft.com/office/drawing/2014/main" id="{BEE32FC5-9A16-438E-8973-54F8D23BE684}"/>
              </a:ext>
            </a:extLst>
          </p:cNvPr>
          <p:cNvGrpSpPr/>
          <p:nvPr/>
        </p:nvGrpSpPr>
        <p:grpSpPr>
          <a:xfrm>
            <a:off x="0" y="654235"/>
            <a:ext cx="18285714" cy="14286"/>
            <a:chOff x="0" y="654235"/>
            <a:chExt cx="18285714" cy="14286"/>
          </a:xfrm>
        </p:grpSpPr>
        <p:pic>
          <p:nvPicPr>
            <p:cNvPr id="49" name="Object 11">
              <a:extLst>
                <a:ext uri="{FF2B5EF4-FFF2-40B4-BE49-F238E27FC236}">
                  <a16:creationId xmlns:a16="http://schemas.microsoft.com/office/drawing/2014/main" id="{3C169823-26B3-416C-8927-1819D751E30C}"/>
                </a:ext>
              </a:extLst>
            </p:cNvPr>
            <p:cNvPicPr>
              <a:picLocks noChangeAspect="1"/>
            </p:cNvPicPr>
            <p:nvPr/>
          </p:nvPicPr>
          <p:blipFill>
            <a:blip r:embed="rId4" cstate="print"/>
            <a:stretch>
              <a:fillRect/>
            </a:stretch>
          </p:blipFill>
          <p:spPr>
            <a:xfrm>
              <a:off x="0" y="654235"/>
              <a:ext cx="18285714" cy="14286"/>
            </a:xfrm>
            <a:prstGeom prst="rect">
              <a:avLst/>
            </a:prstGeom>
          </p:spPr>
        </p:pic>
      </p:grpSp>
      <p:grpSp>
        <p:nvGrpSpPr>
          <p:cNvPr id="50" name="그룹 1005">
            <a:extLst>
              <a:ext uri="{FF2B5EF4-FFF2-40B4-BE49-F238E27FC236}">
                <a16:creationId xmlns:a16="http://schemas.microsoft.com/office/drawing/2014/main" id="{A284C055-4062-4B22-83C8-CA6DC3735DB8}"/>
              </a:ext>
            </a:extLst>
          </p:cNvPr>
          <p:cNvGrpSpPr/>
          <p:nvPr/>
        </p:nvGrpSpPr>
        <p:grpSpPr>
          <a:xfrm>
            <a:off x="0" y="0"/>
            <a:ext cx="18285714" cy="14286"/>
            <a:chOff x="0" y="0"/>
            <a:chExt cx="18285714" cy="14286"/>
          </a:xfrm>
        </p:grpSpPr>
        <p:pic>
          <p:nvPicPr>
            <p:cNvPr id="52" name="Object 14">
              <a:extLst>
                <a:ext uri="{FF2B5EF4-FFF2-40B4-BE49-F238E27FC236}">
                  <a16:creationId xmlns:a16="http://schemas.microsoft.com/office/drawing/2014/main" id="{3D832B03-5E93-4183-901C-654C533ADA9C}"/>
                </a:ext>
              </a:extLst>
            </p:cNvPr>
            <p:cNvPicPr>
              <a:picLocks noChangeAspect="1"/>
            </p:cNvPicPr>
            <p:nvPr/>
          </p:nvPicPr>
          <p:blipFill>
            <a:blip r:embed="rId4" cstate="print"/>
            <a:stretch>
              <a:fillRect/>
            </a:stretch>
          </p:blipFill>
          <p:spPr>
            <a:xfrm>
              <a:off x="0" y="0"/>
              <a:ext cx="18285714" cy="14286"/>
            </a:xfrm>
            <a:prstGeom prst="rect">
              <a:avLst/>
            </a:prstGeom>
          </p:spPr>
        </p:pic>
      </p:grpSp>
      <p:grpSp>
        <p:nvGrpSpPr>
          <p:cNvPr id="53" name="그룹 1016">
            <a:extLst>
              <a:ext uri="{FF2B5EF4-FFF2-40B4-BE49-F238E27FC236}">
                <a16:creationId xmlns:a16="http://schemas.microsoft.com/office/drawing/2014/main" id="{FA884CEF-C187-4471-AC6B-7F464E5CAA01}"/>
              </a:ext>
            </a:extLst>
          </p:cNvPr>
          <p:cNvGrpSpPr/>
          <p:nvPr/>
        </p:nvGrpSpPr>
        <p:grpSpPr>
          <a:xfrm>
            <a:off x="17366741" y="282862"/>
            <a:ext cx="88511" cy="88511"/>
            <a:chOff x="17366741" y="282862"/>
            <a:chExt cx="88511" cy="88511"/>
          </a:xfrm>
        </p:grpSpPr>
        <p:pic>
          <p:nvPicPr>
            <p:cNvPr id="55" name="Object 47">
              <a:extLst>
                <a:ext uri="{FF2B5EF4-FFF2-40B4-BE49-F238E27FC236}">
                  <a16:creationId xmlns:a16="http://schemas.microsoft.com/office/drawing/2014/main" id="{8197D55B-F92B-4C9D-9D26-2CE204886F0E}"/>
                </a:ext>
              </a:extLst>
            </p:cNvPr>
            <p:cNvPicPr>
              <a:picLocks noChangeAspect="1"/>
            </p:cNvPicPr>
            <p:nvPr/>
          </p:nvPicPr>
          <p:blipFill>
            <a:blip r:embed="rId10" cstate="print"/>
            <a:stretch>
              <a:fillRect/>
            </a:stretch>
          </p:blipFill>
          <p:spPr>
            <a:xfrm>
              <a:off x="17366741" y="282862"/>
              <a:ext cx="88511" cy="88511"/>
            </a:xfrm>
            <a:prstGeom prst="rect">
              <a:avLst/>
            </a:prstGeom>
          </p:spPr>
        </p:pic>
      </p:grpSp>
      <p:grpSp>
        <p:nvGrpSpPr>
          <p:cNvPr id="56" name="그룹 1017">
            <a:extLst>
              <a:ext uri="{FF2B5EF4-FFF2-40B4-BE49-F238E27FC236}">
                <a16:creationId xmlns:a16="http://schemas.microsoft.com/office/drawing/2014/main" id="{7EFFE35D-52D8-438B-A76B-A1A5148E7B96}"/>
              </a:ext>
            </a:extLst>
          </p:cNvPr>
          <p:cNvGrpSpPr/>
          <p:nvPr/>
        </p:nvGrpSpPr>
        <p:grpSpPr>
          <a:xfrm>
            <a:off x="17118149" y="282862"/>
            <a:ext cx="88511" cy="88511"/>
            <a:chOff x="17118149" y="282862"/>
            <a:chExt cx="88511" cy="88511"/>
          </a:xfrm>
        </p:grpSpPr>
        <p:pic>
          <p:nvPicPr>
            <p:cNvPr id="58" name="Object 50">
              <a:extLst>
                <a:ext uri="{FF2B5EF4-FFF2-40B4-BE49-F238E27FC236}">
                  <a16:creationId xmlns:a16="http://schemas.microsoft.com/office/drawing/2014/main" id="{C86C8BF2-083D-4650-BEBB-6B66E3609356}"/>
                </a:ext>
              </a:extLst>
            </p:cNvPr>
            <p:cNvPicPr>
              <a:picLocks noChangeAspect="1"/>
            </p:cNvPicPr>
            <p:nvPr/>
          </p:nvPicPr>
          <p:blipFill>
            <a:blip r:embed="rId10" cstate="print"/>
            <a:stretch>
              <a:fillRect/>
            </a:stretch>
          </p:blipFill>
          <p:spPr>
            <a:xfrm>
              <a:off x="17118149" y="282862"/>
              <a:ext cx="88511" cy="88511"/>
            </a:xfrm>
            <a:prstGeom prst="rect">
              <a:avLst/>
            </a:prstGeom>
          </p:spPr>
        </p:pic>
      </p:grpSp>
      <p:grpSp>
        <p:nvGrpSpPr>
          <p:cNvPr id="61" name="그룹 1018">
            <a:extLst>
              <a:ext uri="{FF2B5EF4-FFF2-40B4-BE49-F238E27FC236}">
                <a16:creationId xmlns:a16="http://schemas.microsoft.com/office/drawing/2014/main" id="{1E7A51AB-1504-4BAC-906F-B12C3502285C}"/>
              </a:ext>
            </a:extLst>
          </p:cNvPr>
          <p:cNvGrpSpPr/>
          <p:nvPr/>
        </p:nvGrpSpPr>
        <p:grpSpPr>
          <a:xfrm>
            <a:off x="16869556" y="282862"/>
            <a:ext cx="88511" cy="88511"/>
            <a:chOff x="16869556" y="282862"/>
            <a:chExt cx="88511" cy="88511"/>
          </a:xfrm>
        </p:grpSpPr>
        <p:pic>
          <p:nvPicPr>
            <p:cNvPr id="62" name="Object 53">
              <a:extLst>
                <a:ext uri="{FF2B5EF4-FFF2-40B4-BE49-F238E27FC236}">
                  <a16:creationId xmlns:a16="http://schemas.microsoft.com/office/drawing/2014/main" id="{CAE2D843-94B4-47AE-9390-E551B2CB2E2F}"/>
                </a:ext>
              </a:extLst>
            </p:cNvPr>
            <p:cNvPicPr>
              <a:picLocks noChangeAspect="1"/>
            </p:cNvPicPr>
            <p:nvPr/>
          </p:nvPicPr>
          <p:blipFill>
            <a:blip r:embed="rId10" cstate="print"/>
            <a:stretch>
              <a:fillRect/>
            </a:stretch>
          </p:blipFill>
          <p:spPr>
            <a:xfrm>
              <a:off x="16869556" y="282862"/>
              <a:ext cx="88511" cy="88511"/>
            </a:xfrm>
            <a:prstGeom prst="rect">
              <a:avLst/>
            </a:prstGeom>
          </p:spPr>
        </p:pic>
      </p:grpSp>
      <p:grpSp>
        <p:nvGrpSpPr>
          <p:cNvPr id="64" name="그룹 1019">
            <a:extLst>
              <a:ext uri="{FF2B5EF4-FFF2-40B4-BE49-F238E27FC236}">
                <a16:creationId xmlns:a16="http://schemas.microsoft.com/office/drawing/2014/main" id="{48758322-0350-4D21-ACCC-5BDC7715B008}"/>
              </a:ext>
            </a:extLst>
          </p:cNvPr>
          <p:cNvGrpSpPr/>
          <p:nvPr/>
        </p:nvGrpSpPr>
        <p:grpSpPr>
          <a:xfrm>
            <a:off x="16620963" y="282862"/>
            <a:ext cx="88511" cy="88511"/>
            <a:chOff x="16620963" y="282862"/>
            <a:chExt cx="88511" cy="88511"/>
          </a:xfrm>
        </p:grpSpPr>
        <p:pic>
          <p:nvPicPr>
            <p:cNvPr id="65" name="Object 56">
              <a:extLst>
                <a:ext uri="{FF2B5EF4-FFF2-40B4-BE49-F238E27FC236}">
                  <a16:creationId xmlns:a16="http://schemas.microsoft.com/office/drawing/2014/main" id="{548698DD-ADDA-4E18-94E3-9BCCD171A08E}"/>
                </a:ext>
              </a:extLst>
            </p:cNvPr>
            <p:cNvPicPr>
              <a:picLocks noChangeAspect="1"/>
            </p:cNvPicPr>
            <p:nvPr/>
          </p:nvPicPr>
          <p:blipFill>
            <a:blip r:embed="rId10" cstate="print"/>
            <a:stretch>
              <a:fillRect/>
            </a:stretch>
          </p:blipFill>
          <p:spPr>
            <a:xfrm>
              <a:off x="16620963" y="282862"/>
              <a:ext cx="88511" cy="88511"/>
            </a:xfrm>
            <a:prstGeom prst="rect">
              <a:avLst/>
            </a:prstGeom>
          </p:spPr>
        </p:pic>
      </p:grpSp>
      <p:grpSp>
        <p:nvGrpSpPr>
          <p:cNvPr id="66" name="그룹 1020">
            <a:extLst>
              <a:ext uri="{FF2B5EF4-FFF2-40B4-BE49-F238E27FC236}">
                <a16:creationId xmlns:a16="http://schemas.microsoft.com/office/drawing/2014/main" id="{1ADF93EA-3FB9-4318-96F1-C72BC7379CD7}"/>
              </a:ext>
            </a:extLst>
          </p:cNvPr>
          <p:cNvGrpSpPr/>
          <p:nvPr/>
        </p:nvGrpSpPr>
        <p:grpSpPr>
          <a:xfrm>
            <a:off x="16372371" y="282862"/>
            <a:ext cx="88511" cy="88511"/>
            <a:chOff x="16372371" y="282862"/>
            <a:chExt cx="88511" cy="88511"/>
          </a:xfrm>
        </p:grpSpPr>
        <p:pic>
          <p:nvPicPr>
            <p:cNvPr id="67" name="Object 59">
              <a:extLst>
                <a:ext uri="{FF2B5EF4-FFF2-40B4-BE49-F238E27FC236}">
                  <a16:creationId xmlns:a16="http://schemas.microsoft.com/office/drawing/2014/main" id="{A9DEEAFE-1159-455F-8E7E-EBC7416B3205}"/>
                </a:ext>
              </a:extLst>
            </p:cNvPr>
            <p:cNvPicPr>
              <a:picLocks noChangeAspect="1"/>
            </p:cNvPicPr>
            <p:nvPr/>
          </p:nvPicPr>
          <p:blipFill>
            <a:blip r:embed="rId10" cstate="print"/>
            <a:stretch>
              <a:fillRect/>
            </a:stretch>
          </p:blipFill>
          <p:spPr>
            <a:xfrm>
              <a:off x="16372371" y="282862"/>
              <a:ext cx="88511" cy="88511"/>
            </a:xfrm>
            <a:prstGeom prst="rect">
              <a:avLst/>
            </a:prstGeom>
          </p:spPr>
        </p:pic>
      </p:grpSp>
      <p:sp>
        <p:nvSpPr>
          <p:cNvPr id="68" name="Object 52">
            <a:extLst>
              <a:ext uri="{FF2B5EF4-FFF2-40B4-BE49-F238E27FC236}">
                <a16:creationId xmlns:a16="http://schemas.microsoft.com/office/drawing/2014/main" id="{02A4473E-B33A-40F9-A787-520763D67B75}"/>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grpSp>
        <p:nvGrpSpPr>
          <p:cNvPr id="1006" name="그룹 1006"/>
          <p:cNvGrpSpPr/>
          <p:nvPr/>
        </p:nvGrpSpPr>
        <p:grpSpPr>
          <a:xfrm>
            <a:off x="2286" y="10271429"/>
            <a:ext cx="18285714" cy="14286"/>
            <a:chOff x="0" y="10271429"/>
            <a:chExt cx="18285714" cy="14286"/>
          </a:xfrm>
        </p:grpSpPr>
        <p:pic>
          <p:nvPicPr>
            <p:cNvPr id="18" name="Object 17"/>
            <p:cNvPicPr>
              <a:picLocks noChangeAspect="1"/>
            </p:cNvPicPr>
            <p:nvPr/>
          </p:nvPicPr>
          <p:blipFill rotWithShape="1">
            <a:blip r:embed="rId2"/>
            <a:stretch>
              <a:fillRect/>
            </a:stretch>
          </p:blipFill>
          <p:spPr>
            <a:xfrm>
              <a:off x="0" y="10271429"/>
              <a:ext cx="18285714" cy="14286"/>
            </a:xfrm>
            <a:prstGeom prst="rect">
              <a:avLst/>
            </a:prstGeom>
          </p:spPr>
        </p:pic>
      </p:grpSp>
      <p:grpSp>
        <p:nvGrpSpPr>
          <p:cNvPr id="1074" name="그룹 1006"/>
          <p:cNvGrpSpPr/>
          <p:nvPr/>
        </p:nvGrpSpPr>
        <p:grpSpPr>
          <a:xfrm>
            <a:off x="2286" y="10271429"/>
            <a:ext cx="18285714" cy="14286"/>
            <a:chOff x="0" y="10271429"/>
            <a:chExt cx="18285714" cy="14286"/>
          </a:xfrm>
        </p:grpSpPr>
        <p:pic>
          <p:nvPicPr>
            <p:cNvPr id="1075" name="Object 17"/>
            <p:cNvPicPr>
              <a:picLocks noChangeAspect="1"/>
            </p:cNvPicPr>
            <p:nvPr/>
          </p:nvPicPr>
          <p:blipFill rotWithShape="1">
            <a:blip r:embed="rId2"/>
            <a:stretch>
              <a:fillRect/>
            </a:stretch>
          </p:blipFill>
          <p:spPr>
            <a:xfrm>
              <a:off x="0" y="10271429"/>
              <a:ext cx="18285714" cy="14286"/>
            </a:xfrm>
            <a:prstGeom prst="rect">
              <a:avLst/>
            </a:prstGeom>
          </p:spPr>
        </p:pic>
      </p:grpSp>
      <p:grpSp>
        <p:nvGrpSpPr>
          <p:cNvPr id="1076" name="그룹 1007"/>
          <p:cNvGrpSpPr/>
          <p:nvPr/>
        </p:nvGrpSpPr>
        <p:grpSpPr>
          <a:xfrm>
            <a:off x="0" y="6172417"/>
            <a:ext cx="18285714" cy="14286"/>
            <a:chOff x="0" y="6172417"/>
            <a:chExt cx="18285714" cy="14286"/>
          </a:xfrm>
        </p:grpSpPr>
        <p:pic>
          <p:nvPicPr>
            <p:cNvPr id="1077" name="Object 20"/>
            <p:cNvPicPr>
              <a:picLocks noChangeAspect="1"/>
            </p:cNvPicPr>
            <p:nvPr/>
          </p:nvPicPr>
          <p:blipFill rotWithShape="1">
            <a:blip r:embed="rId2"/>
            <a:stretch>
              <a:fillRect/>
            </a:stretch>
          </p:blipFill>
          <p:spPr>
            <a:xfrm>
              <a:off x="0" y="6172417"/>
              <a:ext cx="18285714" cy="14286"/>
            </a:xfrm>
            <a:prstGeom prst="rect">
              <a:avLst/>
            </a:prstGeom>
          </p:spPr>
        </p:pic>
      </p:grpSp>
      <p:grpSp>
        <p:nvGrpSpPr>
          <p:cNvPr id="1078" name="그룹 1008"/>
          <p:cNvGrpSpPr/>
          <p:nvPr/>
        </p:nvGrpSpPr>
        <p:grpSpPr>
          <a:xfrm>
            <a:off x="9138000" y="6183315"/>
            <a:ext cx="14286" cy="4091502"/>
            <a:chOff x="9135714" y="6183315"/>
            <a:chExt cx="14286" cy="4091502"/>
          </a:xfrm>
        </p:grpSpPr>
        <p:pic>
          <p:nvPicPr>
            <p:cNvPr id="1079" name="Object 23"/>
            <p:cNvPicPr>
              <a:picLocks noChangeAspect="1"/>
            </p:cNvPicPr>
            <p:nvPr/>
          </p:nvPicPr>
          <p:blipFill rotWithShape="1">
            <a:blip r:embed="rId3"/>
            <a:stretch>
              <a:fillRect/>
            </a:stretch>
          </p:blipFill>
          <p:spPr>
            <a:xfrm rot="5400000">
              <a:off x="7097106" y="8221923"/>
              <a:ext cx="4091502" cy="14286"/>
            </a:xfrm>
            <a:prstGeom prst="rect">
              <a:avLst/>
            </a:prstGeom>
          </p:spPr>
        </p:pic>
      </p:grpSp>
      <p:grpSp>
        <p:nvGrpSpPr>
          <p:cNvPr id="1080" name="그룹 1009"/>
          <p:cNvGrpSpPr/>
          <p:nvPr/>
        </p:nvGrpSpPr>
        <p:grpSpPr>
          <a:xfrm>
            <a:off x="2286" y="7538754"/>
            <a:ext cx="18285714" cy="14286"/>
            <a:chOff x="0" y="7538754"/>
            <a:chExt cx="18285714" cy="14286"/>
          </a:xfrm>
        </p:grpSpPr>
        <p:pic>
          <p:nvPicPr>
            <p:cNvPr id="1081" name="Object 26"/>
            <p:cNvPicPr>
              <a:picLocks noChangeAspect="1"/>
            </p:cNvPicPr>
            <p:nvPr/>
          </p:nvPicPr>
          <p:blipFill rotWithShape="1">
            <a:blip r:embed="rId2"/>
            <a:stretch>
              <a:fillRect/>
            </a:stretch>
          </p:blipFill>
          <p:spPr>
            <a:xfrm>
              <a:off x="0" y="7538754"/>
              <a:ext cx="18285714" cy="14286"/>
            </a:xfrm>
            <a:prstGeom prst="rect">
              <a:avLst/>
            </a:prstGeom>
          </p:spPr>
        </p:pic>
      </p:grpSp>
      <p:grpSp>
        <p:nvGrpSpPr>
          <p:cNvPr id="1082" name="그룹 1010"/>
          <p:cNvGrpSpPr/>
          <p:nvPr/>
        </p:nvGrpSpPr>
        <p:grpSpPr>
          <a:xfrm>
            <a:off x="2286" y="8905091"/>
            <a:ext cx="18285714" cy="14286"/>
            <a:chOff x="0" y="8905091"/>
            <a:chExt cx="18285714" cy="14286"/>
          </a:xfrm>
        </p:grpSpPr>
        <p:pic>
          <p:nvPicPr>
            <p:cNvPr id="1083" name="Object 29"/>
            <p:cNvPicPr>
              <a:picLocks noChangeAspect="1"/>
            </p:cNvPicPr>
            <p:nvPr/>
          </p:nvPicPr>
          <p:blipFill rotWithShape="1">
            <a:blip r:embed="rId2"/>
            <a:stretch>
              <a:fillRect/>
            </a:stretch>
          </p:blipFill>
          <p:spPr>
            <a:xfrm>
              <a:off x="0" y="8905091"/>
              <a:ext cx="18285714" cy="14286"/>
            </a:xfrm>
            <a:prstGeom prst="rect">
              <a:avLst/>
            </a:prstGeom>
          </p:spPr>
        </p:pic>
      </p:grpSp>
      <p:grpSp>
        <p:nvGrpSpPr>
          <p:cNvPr id="1084" name="그룹 1016"/>
          <p:cNvGrpSpPr/>
          <p:nvPr/>
        </p:nvGrpSpPr>
        <p:grpSpPr>
          <a:xfrm>
            <a:off x="274272" y="7662399"/>
            <a:ext cx="333333" cy="333333"/>
            <a:chOff x="872497" y="7662399"/>
            <a:chExt cx="333333" cy="333333"/>
          </a:xfrm>
        </p:grpSpPr>
        <p:pic>
          <p:nvPicPr>
            <p:cNvPr id="1085" name="Object 47"/>
            <p:cNvPicPr>
              <a:picLocks noChangeAspect="1"/>
            </p:cNvPicPr>
            <p:nvPr/>
          </p:nvPicPr>
          <p:blipFill rotWithShape="1">
            <a:blip r:embed="rId4"/>
            <a:stretch>
              <a:fillRect/>
            </a:stretch>
          </p:blipFill>
          <p:spPr>
            <a:xfrm>
              <a:off x="872497" y="7662399"/>
              <a:ext cx="333333" cy="333333"/>
            </a:xfrm>
            <a:prstGeom prst="rect">
              <a:avLst/>
            </a:prstGeom>
          </p:spPr>
        </p:pic>
      </p:grpSp>
      <p:grpSp>
        <p:nvGrpSpPr>
          <p:cNvPr id="1086" name="그룹 1017"/>
          <p:cNvGrpSpPr/>
          <p:nvPr/>
        </p:nvGrpSpPr>
        <p:grpSpPr>
          <a:xfrm>
            <a:off x="9322411" y="7890970"/>
            <a:ext cx="333333" cy="333333"/>
            <a:chOff x="10008211" y="7890970"/>
            <a:chExt cx="333333" cy="333333"/>
          </a:xfrm>
        </p:grpSpPr>
        <p:pic>
          <p:nvPicPr>
            <p:cNvPr id="1087" name="Object 50"/>
            <p:cNvPicPr>
              <a:picLocks noChangeAspect="1"/>
            </p:cNvPicPr>
            <p:nvPr/>
          </p:nvPicPr>
          <p:blipFill rotWithShape="1">
            <a:blip r:embed="rId4"/>
            <a:stretch>
              <a:fillRect/>
            </a:stretch>
          </p:blipFill>
          <p:spPr>
            <a:xfrm>
              <a:off x="10008211" y="7890970"/>
              <a:ext cx="333333" cy="333333"/>
            </a:xfrm>
            <a:prstGeom prst="rect">
              <a:avLst/>
            </a:prstGeom>
          </p:spPr>
        </p:pic>
      </p:grpSp>
      <p:grpSp>
        <p:nvGrpSpPr>
          <p:cNvPr id="1088" name="그룹 1018"/>
          <p:cNvGrpSpPr/>
          <p:nvPr/>
        </p:nvGrpSpPr>
        <p:grpSpPr>
          <a:xfrm>
            <a:off x="274272" y="9028736"/>
            <a:ext cx="333333" cy="333333"/>
            <a:chOff x="872497" y="9028736"/>
            <a:chExt cx="333333" cy="333333"/>
          </a:xfrm>
        </p:grpSpPr>
        <p:pic>
          <p:nvPicPr>
            <p:cNvPr id="1089" name="Object 53"/>
            <p:cNvPicPr>
              <a:picLocks noChangeAspect="1"/>
            </p:cNvPicPr>
            <p:nvPr/>
          </p:nvPicPr>
          <p:blipFill rotWithShape="1">
            <a:blip r:embed="rId4"/>
            <a:stretch>
              <a:fillRect/>
            </a:stretch>
          </p:blipFill>
          <p:spPr>
            <a:xfrm>
              <a:off x="872497" y="9028736"/>
              <a:ext cx="333333" cy="333333"/>
            </a:xfrm>
            <a:prstGeom prst="rect">
              <a:avLst/>
            </a:prstGeom>
          </p:spPr>
        </p:pic>
      </p:grpSp>
      <p:grpSp>
        <p:nvGrpSpPr>
          <p:cNvPr id="1090" name="그룹 1019"/>
          <p:cNvGrpSpPr/>
          <p:nvPr/>
        </p:nvGrpSpPr>
        <p:grpSpPr>
          <a:xfrm>
            <a:off x="9322411" y="9216233"/>
            <a:ext cx="333333" cy="333333"/>
            <a:chOff x="10008211" y="9314450"/>
            <a:chExt cx="333333" cy="333333"/>
          </a:xfrm>
        </p:grpSpPr>
        <p:pic>
          <p:nvPicPr>
            <p:cNvPr id="1091" name="Object 56"/>
            <p:cNvPicPr>
              <a:picLocks noChangeAspect="1"/>
            </p:cNvPicPr>
            <p:nvPr/>
          </p:nvPicPr>
          <p:blipFill rotWithShape="1">
            <a:blip r:embed="rId4"/>
            <a:stretch>
              <a:fillRect/>
            </a:stretch>
          </p:blipFill>
          <p:spPr>
            <a:xfrm>
              <a:off x="10008211" y="9314450"/>
              <a:ext cx="333333" cy="333333"/>
            </a:xfrm>
            <a:prstGeom prst="rect">
              <a:avLst/>
            </a:prstGeom>
          </p:spPr>
        </p:pic>
      </p:grpSp>
      <p:grpSp>
        <p:nvGrpSpPr>
          <p:cNvPr id="1092" name="그룹 1020"/>
          <p:cNvGrpSpPr/>
          <p:nvPr/>
        </p:nvGrpSpPr>
        <p:grpSpPr>
          <a:xfrm>
            <a:off x="274272" y="6534157"/>
            <a:ext cx="333333" cy="333333"/>
            <a:chOff x="872497" y="6534157"/>
            <a:chExt cx="333333" cy="333333"/>
          </a:xfrm>
        </p:grpSpPr>
        <p:pic>
          <p:nvPicPr>
            <p:cNvPr id="1093" name="Object 59"/>
            <p:cNvPicPr>
              <a:picLocks noChangeAspect="1"/>
            </p:cNvPicPr>
            <p:nvPr/>
          </p:nvPicPr>
          <p:blipFill rotWithShape="1">
            <a:blip r:embed="rId4"/>
            <a:stretch>
              <a:fillRect/>
            </a:stretch>
          </p:blipFill>
          <p:spPr>
            <a:xfrm>
              <a:off x="872497" y="6534157"/>
              <a:ext cx="333333" cy="333333"/>
            </a:xfrm>
            <a:prstGeom prst="rect">
              <a:avLst/>
            </a:prstGeom>
          </p:spPr>
        </p:pic>
      </p:grpSp>
      <p:grpSp>
        <p:nvGrpSpPr>
          <p:cNvPr id="1094" name="그룹 1021"/>
          <p:cNvGrpSpPr/>
          <p:nvPr/>
        </p:nvGrpSpPr>
        <p:grpSpPr>
          <a:xfrm>
            <a:off x="9322411" y="6536081"/>
            <a:ext cx="333333" cy="333333"/>
            <a:chOff x="10008211" y="6536081"/>
            <a:chExt cx="333333" cy="333333"/>
          </a:xfrm>
        </p:grpSpPr>
        <p:pic>
          <p:nvPicPr>
            <p:cNvPr id="1095" name="Object 62"/>
            <p:cNvPicPr>
              <a:picLocks noChangeAspect="1"/>
            </p:cNvPicPr>
            <p:nvPr/>
          </p:nvPicPr>
          <p:blipFill rotWithShape="1">
            <a:blip r:embed="rId4"/>
            <a:stretch>
              <a:fillRect/>
            </a:stretch>
          </p:blipFill>
          <p:spPr>
            <a:xfrm>
              <a:off x="10008211" y="6536081"/>
              <a:ext cx="333333" cy="333333"/>
            </a:xfrm>
            <a:prstGeom prst="rect">
              <a:avLst/>
            </a:prstGeom>
          </p:spPr>
        </p:pic>
      </p:grpSp>
      <p:sp>
        <p:nvSpPr>
          <p:cNvPr id="1096" name="Object 65"/>
          <p:cNvSpPr txBox="1"/>
          <p:nvPr/>
        </p:nvSpPr>
        <p:spPr>
          <a:xfrm>
            <a:off x="654022" y="6450330"/>
            <a:ext cx="4228571" cy="50101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프로젝트 주제</a:t>
            </a:r>
            <a:endParaRPr kumimoji="0" lang="en-US" sz="1800" b="0" i="0" u="none" strike="noStrike" kern="1200" cap="none" spc="0" normalizeH="0" baseline="0">
              <a:solidFill>
                <a:srgbClr val="000000"/>
              </a:solidFill>
              <a:latin typeface="Pretendard Medium"/>
              <a:ea typeface="Pretendard Medium"/>
            </a:endParaRPr>
          </a:p>
        </p:txBody>
      </p:sp>
      <p:sp>
        <p:nvSpPr>
          <p:cNvPr id="1097" name="Object 66"/>
          <p:cNvSpPr txBox="1"/>
          <p:nvPr/>
        </p:nvSpPr>
        <p:spPr>
          <a:xfrm>
            <a:off x="167649" y="6869430"/>
            <a:ext cx="8351455" cy="36766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친환경 자전거 대여 서비스에 대한 업그레이드 서비스 개발</a:t>
            </a:r>
            <a:endParaRPr kumimoji="0" lang="en-US" sz="1800" b="0" i="0" u="none" strike="noStrike" kern="1200" cap="none" spc="0" normalizeH="0" baseline="0">
              <a:solidFill>
                <a:srgbClr val="000000"/>
              </a:solidFill>
              <a:latin typeface="Pretendard"/>
              <a:ea typeface="Pretendard"/>
            </a:endParaRPr>
          </a:p>
        </p:txBody>
      </p:sp>
      <p:sp>
        <p:nvSpPr>
          <p:cNvPr id="1098" name="Object 67"/>
          <p:cNvSpPr txBox="1"/>
          <p:nvPr/>
        </p:nvSpPr>
        <p:spPr>
          <a:xfrm>
            <a:off x="259578" y="6583680"/>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01</a:t>
            </a:r>
            <a:endParaRPr kumimoji="0" lang="en-US" sz="1100" b="0" i="0" u="none" strike="noStrike" kern="1200" cap="none" spc="0" normalizeH="0" baseline="0">
              <a:solidFill>
                <a:srgbClr val="000000"/>
              </a:solidFill>
              <a:latin typeface="Pretendard"/>
              <a:ea typeface="Pretendard"/>
            </a:endParaRPr>
          </a:p>
        </p:txBody>
      </p:sp>
      <p:sp>
        <p:nvSpPr>
          <p:cNvPr id="1099" name="Object 68"/>
          <p:cNvSpPr txBox="1"/>
          <p:nvPr/>
        </p:nvSpPr>
        <p:spPr>
          <a:xfrm>
            <a:off x="9307746" y="6583680"/>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04</a:t>
            </a:r>
            <a:endParaRPr kumimoji="0" lang="en-US" sz="1100" b="0" i="0" u="none" strike="noStrike" kern="1200" cap="none" spc="0" normalizeH="0" baseline="0">
              <a:solidFill>
                <a:srgbClr val="000000"/>
              </a:solidFill>
              <a:latin typeface="Pretendard"/>
              <a:ea typeface="Pretendard"/>
            </a:endParaRPr>
          </a:p>
        </p:txBody>
      </p:sp>
      <p:sp>
        <p:nvSpPr>
          <p:cNvPr id="1100" name="Object 70"/>
          <p:cNvSpPr txBox="1"/>
          <p:nvPr/>
        </p:nvSpPr>
        <p:spPr>
          <a:xfrm>
            <a:off x="9341459" y="8279130"/>
            <a:ext cx="5758512" cy="367666"/>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제작하게 되면서 부족한 부분에 대한 느낀점</a:t>
            </a:r>
            <a:endParaRPr kumimoji="0" lang="en-US" sz="1800" b="0" i="0" u="none" strike="noStrike" kern="1200" cap="none" spc="0" normalizeH="0" baseline="0">
              <a:solidFill>
                <a:srgbClr val="000000"/>
              </a:solidFill>
              <a:latin typeface="Pretendard"/>
              <a:ea typeface="Pretendard"/>
            </a:endParaRPr>
          </a:p>
        </p:txBody>
      </p:sp>
      <p:sp>
        <p:nvSpPr>
          <p:cNvPr id="1101" name="Object 71"/>
          <p:cNvSpPr txBox="1"/>
          <p:nvPr/>
        </p:nvSpPr>
        <p:spPr>
          <a:xfrm>
            <a:off x="9322411" y="9584055"/>
            <a:ext cx="5758512" cy="36766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전체적인 프로젝트에 대한 느낀점</a:t>
            </a:r>
            <a:endParaRPr kumimoji="0" lang="en-US" sz="1800" b="0" i="0" u="none" strike="noStrike" kern="1200" cap="none" spc="0" normalizeH="0" baseline="0">
              <a:solidFill>
                <a:srgbClr val="000000"/>
              </a:solidFill>
              <a:latin typeface="Pretendard"/>
              <a:ea typeface="Pretendard"/>
            </a:endParaRPr>
          </a:p>
        </p:txBody>
      </p:sp>
      <p:sp>
        <p:nvSpPr>
          <p:cNvPr id="1102" name="Object 73"/>
          <p:cNvSpPr txBox="1"/>
          <p:nvPr/>
        </p:nvSpPr>
        <p:spPr>
          <a:xfrm>
            <a:off x="259578" y="7707630"/>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02</a:t>
            </a:r>
            <a:endParaRPr kumimoji="0" lang="en-US" sz="1100" b="0" i="0" u="none" strike="noStrike" kern="1200" cap="none" spc="0" normalizeH="0" baseline="0">
              <a:solidFill>
                <a:srgbClr val="000000"/>
              </a:solidFill>
              <a:latin typeface="Pretendard"/>
              <a:ea typeface="Pretendard"/>
            </a:endParaRPr>
          </a:p>
        </p:txBody>
      </p:sp>
      <p:sp>
        <p:nvSpPr>
          <p:cNvPr id="1103" name="Object 74"/>
          <p:cNvSpPr txBox="1"/>
          <p:nvPr/>
        </p:nvSpPr>
        <p:spPr>
          <a:xfrm>
            <a:off x="9753600" y="7812405"/>
            <a:ext cx="6459864" cy="50101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프로젝트에 대한 개선 방향</a:t>
            </a:r>
            <a:endParaRPr kumimoji="0" lang="en-US" sz="1800" b="0" i="0" u="none" strike="noStrike" kern="1200" cap="none" spc="0" normalizeH="0" baseline="0">
              <a:solidFill>
                <a:srgbClr val="000000"/>
              </a:solidFill>
              <a:latin typeface="Pretendard Medium"/>
              <a:ea typeface="Pretendard Medium"/>
            </a:endParaRPr>
          </a:p>
        </p:txBody>
      </p:sp>
      <p:sp>
        <p:nvSpPr>
          <p:cNvPr id="1104" name="Object 75"/>
          <p:cNvSpPr txBox="1"/>
          <p:nvPr/>
        </p:nvSpPr>
        <p:spPr>
          <a:xfrm>
            <a:off x="9307746" y="7936230"/>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05</a:t>
            </a:r>
            <a:endParaRPr kumimoji="0" lang="en-US" sz="1100" b="0" i="0" u="none" strike="noStrike" kern="1200" cap="none" spc="0" normalizeH="0" baseline="0">
              <a:solidFill>
                <a:srgbClr val="000000"/>
              </a:solidFill>
              <a:latin typeface="Pretendard"/>
              <a:ea typeface="Pretendard"/>
            </a:endParaRPr>
          </a:p>
        </p:txBody>
      </p:sp>
      <p:sp>
        <p:nvSpPr>
          <p:cNvPr id="1105" name="Object 76"/>
          <p:cNvSpPr txBox="1"/>
          <p:nvPr/>
        </p:nvSpPr>
        <p:spPr>
          <a:xfrm>
            <a:off x="654022" y="8955405"/>
            <a:ext cx="4520907" cy="50101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기획 의도</a:t>
            </a:r>
            <a:endParaRPr kumimoji="0" lang="en-US" sz="1800" b="0" i="0" u="none" strike="noStrike" kern="1200" cap="none" spc="0" normalizeH="0" baseline="0">
              <a:solidFill>
                <a:srgbClr val="000000"/>
              </a:solidFill>
              <a:latin typeface="Pretendard Medium"/>
              <a:ea typeface="Pretendard Medium"/>
            </a:endParaRPr>
          </a:p>
        </p:txBody>
      </p:sp>
      <p:sp>
        <p:nvSpPr>
          <p:cNvPr id="1106" name="Object 77"/>
          <p:cNvSpPr txBox="1"/>
          <p:nvPr/>
        </p:nvSpPr>
        <p:spPr>
          <a:xfrm>
            <a:off x="186697" y="9326880"/>
            <a:ext cx="8179741" cy="916682"/>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바쁜 현대 사회에 대한 빠르고 편리한 이동수단인 자전거에 대해 전기 자전거 및 킥보드 대여시 대여 위치에 대한 불편함을 최소화 하기 위한 온라인 예약 및 배송 서비스로 사용자에게 불편함 요소를 제거하기 위함</a:t>
            </a:r>
            <a:endParaRPr kumimoji="0" lang="en-US" sz="1800" b="0" i="0" u="none" strike="noStrike" kern="1200" cap="none" spc="0" normalizeH="0" baseline="0">
              <a:solidFill>
                <a:srgbClr val="000000"/>
              </a:solidFill>
              <a:latin typeface="Pretendard"/>
              <a:ea typeface="Pretendard"/>
            </a:endParaRPr>
          </a:p>
        </p:txBody>
      </p:sp>
      <p:sp>
        <p:nvSpPr>
          <p:cNvPr id="1107" name="Object 78"/>
          <p:cNvSpPr txBox="1"/>
          <p:nvPr/>
        </p:nvSpPr>
        <p:spPr>
          <a:xfrm>
            <a:off x="259578" y="9079230"/>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03</a:t>
            </a:r>
            <a:endParaRPr kumimoji="0" lang="en-US" sz="1100" b="0" i="0" u="none" strike="noStrike" kern="1200" cap="none" spc="0" normalizeH="0" baseline="0">
              <a:solidFill>
                <a:srgbClr val="000000"/>
              </a:solidFill>
              <a:latin typeface="Pretendard"/>
              <a:ea typeface="Pretendard"/>
            </a:endParaRPr>
          </a:p>
        </p:txBody>
      </p:sp>
      <p:sp>
        <p:nvSpPr>
          <p:cNvPr id="1108" name="Object 79"/>
          <p:cNvSpPr txBox="1"/>
          <p:nvPr/>
        </p:nvSpPr>
        <p:spPr>
          <a:xfrm>
            <a:off x="9677400" y="9136380"/>
            <a:ext cx="4520907" cy="50101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마무리하며...</a:t>
            </a:r>
            <a:endParaRPr kumimoji="0" lang="en-US" sz="1800" b="0" i="0" u="none" strike="noStrike" kern="1200" cap="none" spc="0" normalizeH="0" baseline="0">
              <a:solidFill>
                <a:srgbClr val="000000"/>
              </a:solidFill>
              <a:latin typeface="Pretendard Medium"/>
              <a:ea typeface="Pretendard Medium"/>
            </a:endParaRPr>
          </a:p>
        </p:txBody>
      </p:sp>
      <p:sp>
        <p:nvSpPr>
          <p:cNvPr id="1109" name="Object 80"/>
          <p:cNvSpPr txBox="1"/>
          <p:nvPr/>
        </p:nvSpPr>
        <p:spPr>
          <a:xfrm>
            <a:off x="9307746" y="9260205"/>
            <a:ext cx="362722" cy="262890"/>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1100" b="0" i="0" u="none" strike="noStrike" kern="1200" cap="none" spc="0" normalizeH="0" baseline="0">
                <a:solidFill>
                  <a:srgbClr val="EEF0ED"/>
                </a:solidFill>
                <a:latin typeface="Pretendard"/>
                <a:ea typeface="Pretendard"/>
                <a:cs typeface="Pretendard"/>
              </a:rPr>
              <a:t>06</a:t>
            </a:r>
            <a:endParaRPr kumimoji="0" lang="en-US" sz="1100" b="0" i="0" u="none" strike="noStrike" kern="1200" cap="none" spc="0" normalizeH="0" baseline="0">
              <a:solidFill>
                <a:srgbClr val="000000"/>
              </a:solidFill>
              <a:latin typeface="Pretendard"/>
              <a:ea typeface="Pretendard"/>
            </a:endParaRPr>
          </a:p>
        </p:txBody>
      </p:sp>
      <p:sp>
        <p:nvSpPr>
          <p:cNvPr id="1112" name="Object 85"/>
          <p:cNvSpPr txBox="1"/>
          <p:nvPr/>
        </p:nvSpPr>
        <p:spPr>
          <a:xfrm>
            <a:off x="654022" y="7583805"/>
            <a:ext cx="7412346" cy="50101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ECO 서비스의 선정 배경</a:t>
            </a:r>
            <a:endParaRPr kumimoji="0" lang="en-US" sz="1800" b="0" i="0" u="none" strike="noStrike" kern="1200" cap="none" spc="0" normalizeH="0" baseline="0">
              <a:solidFill>
                <a:srgbClr val="000000"/>
              </a:solidFill>
              <a:latin typeface="Pretendard Medium"/>
              <a:ea typeface="Pretendard Medium"/>
            </a:endParaRPr>
          </a:p>
        </p:txBody>
      </p:sp>
      <p:sp>
        <p:nvSpPr>
          <p:cNvPr id="1113" name="Object 86"/>
          <p:cNvSpPr txBox="1"/>
          <p:nvPr/>
        </p:nvSpPr>
        <p:spPr>
          <a:xfrm>
            <a:off x="186698" y="7945755"/>
            <a:ext cx="8194026" cy="9105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요즘 현대인들의 대중적인 교통문화로 발달된 전기 자전거 및 전동 킥보드에 </a:t>
            </a:r>
          </a:p>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대해 사용자에게 더 편리한 방법을 제공 할 수 있는 방법을 모색하게 되어 예약을 하면 원하는 위치에 배송을  할 수 있는 시스템을 개발하고자 함</a:t>
            </a:r>
            <a:endParaRPr kumimoji="0" lang="en-US" sz="1800" b="0" i="0" u="none" strike="noStrike" kern="1200" cap="none" spc="0" normalizeH="0" baseline="0">
              <a:solidFill>
                <a:srgbClr val="000000"/>
              </a:solidFill>
              <a:latin typeface="Pretendard"/>
              <a:ea typeface="Pretendard"/>
            </a:endParaRPr>
          </a:p>
        </p:txBody>
      </p:sp>
      <p:sp>
        <p:nvSpPr>
          <p:cNvPr id="1132" name="Object 65"/>
          <p:cNvSpPr txBox="1"/>
          <p:nvPr/>
        </p:nvSpPr>
        <p:spPr>
          <a:xfrm>
            <a:off x="9685133" y="6459855"/>
            <a:ext cx="4228571" cy="501462"/>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2700" b="0" i="0" u="none" strike="noStrike" kern="0" cap="none" spc="-100" normalizeH="0" baseline="0">
                <a:solidFill>
                  <a:srgbClr val="40503A"/>
                </a:solidFill>
                <a:latin typeface="Pretendard Medium"/>
                <a:ea typeface="Pretendard Medium"/>
                <a:cs typeface="Pretendard Medium"/>
              </a:rPr>
              <a:t>프로젝트 </a:t>
            </a:r>
            <a:r>
              <a:rPr kumimoji="0" lang="ko-KR" altLang="en-US" sz="2700" b="0" i="0" u="none" strike="noStrike" kern="0" cap="none" spc="-100" normalizeH="0" baseline="0">
                <a:solidFill>
                  <a:srgbClr val="40503A"/>
                </a:solidFill>
                <a:latin typeface="Pretendard Medium"/>
                <a:ea typeface="Pretendard Medium"/>
                <a:cs typeface="Pretendard Medium"/>
              </a:rPr>
              <a:t>내부 주요 코드</a:t>
            </a:r>
            <a:endParaRPr kumimoji="0" lang="en-US" sz="1800" b="0" i="0" u="none" strike="noStrike" kern="1200" cap="none" spc="0" normalizeH="0" baseline="0">
              <a:solidFill>
                <a:srgbClr val="000000"/>
              </a:solidFill>
              <a:latin typeface="Pretendard Medium"/>
              <a:ea typeface="Pretendard Medium"/>
              <a:cs typeface="Pretendard Medium"/>
            </a:endParaRPr>
          </a:p>
        </p:txBody>
      </p:sp>
      <p:sp>
        <p:nvSpPr>
          <p:cNvPr id="1134" name="Object 88"/>
          <p:cNvSpPr txBox="1"/>
          <p:nvPr/>
        </p:nvSpPr>
        <p:spPr>
          <a:xfrm>
            <a:off x="9341459" y="6917055"/>
            <a:ext cx="8943909" cy="36766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800" b="0" i="0" u="none" strike="noStrike" kern="1200" cap="none" spc="0" normalizeH="0" baseline="0">
                <a:solidFill>
                  <a:srgbClr val="6D7C66"/>
                </a:solidFill>
                <a:latin typeface="Pretendard"/>
                <a:ea typeface="Pretendard"/>
                <a:cs typeface="Pretendard"/>
              </a:rPr>
              <a:t>로그인/로그아웃 시스템, 장바구니, 게시판 등 사용자에 대한 편의 기능에 대한 코드 개발</a:t>
            </a:r>
            <a:endParaRPr kumimoji="0" lang="en-US" sz="1800" b="0" i="0" u="none" strike="noStrike" kern="1200" cap="none" spc="0" normalizeH="0" baseline="0">
              <a:solidFill>
                <a:srgbClr val="000000"/>
              </a:solidFill>
              <a:latin typeface="Pretendard"/>
              <a:ea typeface="Pretendard"/>
            </a:endParaRPr>
          </a:p>
        </p:txBody>
      </p:sp>
      <p:grpSp>
        <p:nvGrpSpPr>
          <p:cNvPr id="87" name="그룹 1003">
            <a:extLst>
              <a:ext uri="{FF2B5EF4-FFF2-40B4-BE49-F238E27FC236}">
                <a16:creationId xmlns:a16="http://schemas.microsoft.com/office/drawing/2014/main" id="{48B5AC1E-FE06-4F42-A56A-EDDDAB9EA683}"/>
              </a:ext>
            </a:extLst>
          </p:cNvPr>
          <p:cNvGrpSpPr/>
          <p:nvPr/>
        </p:nvGrpSpPr>
        <p:grpSpPr>
          <a:xfrm>
            <a:off x="0" y="0"/>
            <a:ext cx="18285714" cy="668520"/>
            <a:chOff x="0" y="0"/>
            <a:chExt cx="18285714" cy="668520"/>
          </a:xfrm>
        </p:grpSpPr>
        <p:pic>
          <p:nvPicPr>
            <p:cNvPr id="88" name="Object 8">
              <a:extLst>
                <a:ext uri="{FF2B5EF4-FFF2-40B4-BE49-F238E27FC236}">
                  <a16:creationId xmlns:a16="http://schemas.microsoft.com/office/drawing/2014/main" id="{55055D07-B2F1-4CE6-B0C2-BEDD02BF01D6}"/>
                </a:ext>
              </a:extLst>
            </p:cNvPr>
            <p:cNvPicPr>
              <a:picLocks noChangeAspect="1"/>
            </p:cNvPicPr>
            <p:nvPr/>
          </p:nvPicPr>
          <p:blipFill>
            <a:blip r:embed="rId5" cstate="print"/>
            <a:stretch>
              <a:fillRect/>
            </a:stretch>
          </p:blipFill>
          <p:spPr>
            <a:xfrm>
              <a:off x="0" y="0"/>
              <a:ext cx="18285714" cy="668520"/>
            </a:xfrm>
            <a:prstGeom prst="rect">
              <a:avLst/>
            </a:prstGeom>
          </p:spPr>
        </p:pic>
      </p:grpSp>
      <p:grpSp>
        <p:nvGrpSpPr>
          <p:cNvPr id="89" name="그룹 1004">
            <a:extLst>
              <a:ext uri="{FF2B5EF4-FFF2-40B4-BE49-F238E27FC236}">
                <a16:creationId xmlns:a16="http://schemas.microsoft.com/office/drawing/2014/main" id="{786A7A8B-2A34-4535-B08B-7D3D5229D6A5}"/>
              </a:ext>
            </a:extLst>
          </p:cNvPr>
          <p:cNvGrpSpPr/>
          <p:nvPr/>
        </p:nvGrpSpPr>
        <p:grpSpPr>
          <a:xfrm>
            <a:off x="0" y="654235"/>
            <a:ext cx="18285714" cy="14286"/>
            <a:chOff x="0" y="654235"/>
            <a:chExt cx="18285714" cy="14286"/>
          </a:xfrm>
        </p:grpSpPr>
        <p:pic>
          <p:nvPicPr>
            <p:cNvPr id="90" name="Object 11">
              <a:extLst>
                <a:ext uri="{FF2B5EF4-FFF2-40B4-BE49-F238E27FC236}">
                  <a16:creationId xmlns:a16="http://schemas.microsoft.com/office/drawing/2014/main" id="{7B452542-344A-4791-8D90-5FB2EDFF7703}"/>
                </a:ext>
              </a:extLst>
            </p:cNvPr>
            <p:cNvPicPr>
              <a:picLocks noChangeAspect="1"/>
            </p:cNvPicPr>
            <p:nvPr/>
          </p:nvPicPr>
          <p:blipFill>
            <a:blip r:embed="rId6" cstate="print"/>
            <a:stretch>
              <a:fillRect/>
            </a:stretch>
          </p:blipFill>
          <p:spPr>
            <a:xfrm>
              <a:off x="0" y="654235"/>
              <a:ext cx="18285714" cy="14286"/>
            </a:xfrm>
            <a:prstGeom prst="rect">
              <a:avLst/>
            </a:prstGeom>
          </p:spPr>
        </p:pic>
      </p:grpSp>
      <p:grpSp>
        <p:nvGrpSpPr>
          <p:cNvPr id="91" name="그룹 1005">
            <a:extLst>
              <a:ext uri="{FF2B5EF4-FFF2-40B4-BE49-F238E27FC236}">
                <a16:creationId xmlns:a16="http://schemas.microsoft.com/office/drawing/2014/main" id="{CC82BFBF-0B7A-4B46-8835-C8D19B87EA8A}"/>
              </a:ext>
            </a:extLst>
          </p:cNvPr>
          <p:cNvGrpSpPr/>
          <p:nvPr/>
        </p:nvGrpSpPr>
        <p:grpSpPr>
          <a:xfrm>
            <a:off x="0" y="0"/>
            <a:ext cx="18285714" cy="14286"/>
            <a:chOff x="0" y="0"/>
            <a:chExt cx="18285714" cy="14286"/>
          </a:xfrm>
        </p:grpSpPr>
        <p:pic>
          <p:nvPicPr>
            <p:cNvPr id="92" name="Object 14">
              <a:extLst>
                <a:ext uri="{FF2B5EF4-FFF2-40B4-BE49-F238E27FC236}">
                  <a16:creationId xmlns:a16="http://schemas.microsoft.com/office/drawing/2014/main" id="{E6901750-1603-41EE-8B09-1129A9439A55}"/>
                </a:ext>
              </a:extLst>
            </p:cNvPr>
            <p:cNvPicPr>
              <a:picLocks noChangeAspect="1"/>
            </p:cNvPicPr>
            <p:nvPr/>
          </p:nvPicPr>
          <p:blipFill>
            <a:blip r:embed="rId6" cstate="print"/>
            <a:stretch>
              <a:fillRect/>
            </a:stretch>
          </p:blipFill>
          <p:spPr>
            <a:xfrm>
              <a:off x="0" y="0"/>
              <a:ext cx="18285714" cy="14286"/>
            </a:xfrm>
            <a:prstGeom prst="rect">
              <a:avLst/>
            </a:prstGeom>
          </p:spPr>
        </p:pic>
      </p:grpSp>
      <p:grpSp>
        <p:nvGrpSpPr>
          <p:cNvPr id="93" name="그룹 1016">
            <a:extLst>
              <a:ext uri="{FF2B5EF4-FFF2-40B4-BE49-F238E27FC236}">
                <a16:creationId xmlns:a16="http://schemas.microsoft.com/office/drawing/2014/main" id="{C315A626-3B44-4A39-AB66-847E135F4323}"/>
              </a:ext>
            </a:extLst>
          </p:cNvPr>
          <p:cNvGrpSpPr/>
          <p:nvPr/>
        </p:nvGrpSpPr>
        <p:grpSpPr>
          <a:xfrm>
            <a:off x="17366741" y="282862"/>
            <a:ext cx="88511" cy="88511"/>
            <a:chOff x="17366741" y="282862"/>
            <a:chExt cx="88511" cy="88511"/>
          </a:xfrm>
        </p:grpSpPr>
        <p:pic>
          <p:nvPicPr>
            <p:cNvPr id="94" name="Object 47">
              <a:extLst>
                <a:ext uri="{FF2B5EF4-FFF2-40B4-BE49-F238E27FC236}">
                  <a16:creationId xmlns:a16="http://schemas.microsoft.com/office/drawing/2014/main" id="{866DCDC9-52B1-4C5D-BD38-644CB054448F}"/>
                </a:ext>
              </a:extLst>
            </p:cNvPr>
            <p:cNvPicPr>
              <a:picLocks noChangeAspect="1"/>
            </p:cNvPicPr>
            <p:nvPr/>
          </p:nvPicPr>
          <p:blipFill>
            <a:blip r:embed="rId7" cstate="print"/>
            <a:stretch>
              <a:fillRect/>
            </a:stretch>
          </p:blipFill>
          <p:spPr>
            <a:xfrm>
              <a:off x="17366741" y="282862"/>
              <a:ext cx="88511" cy="88511"/>
            </a:xfrm>
            <a:prstGeom prst="rect">
              <a:avLst/>
            </a:prstGeom>
          </p:spPr>
        </p:pic>
      </p:grpSp>
      <p:grpSp>
        <p:nvGrpSpPr>
          <p:cNvPr id="95" name="그룹 1017">
            <a:extLst>
              <a:ext uri="{FF2B5EF4-FFF2-40B4-BE49-F238E27FC236}">
                <a16:creationId xmlns:a16="http://schemas.microsoft.com/office/drawing/2014/main" id="{D32E55C2-39CF-4CE9-8818-4024AF767BEE}"/>
              </a:ext>
            </a:extLst>
          </p:cNvPr>
          <p:cNvGrpSpPr/>
          <p:nvPr/>
        </p:nvGrpSpPr>
        <p:grpSpPr>
          <a:xfrm>
            <a:off x="17118149" y="282862"/>
            <a:ext cx="88511" cy="88511"/>
            <a:chOff x="17118149" y="282862"/>
            <a:chExt cx="88511" cy="88511"/>
          </a:xfrm>
        </p:grpSpPr>
        <p:pic>
          <p:nvPicPr>
            <p:cNvPr id="96" name="Object 50">
              <a:extLst>
                <a:ext uri="{FF2B5EF4-FFF2-40B4-BE49-F238E27FC236}">
                  <a16:creationId xmlns:a16="http://schemas.microsoft.com/office/drawing/2014/main" id="{B1730318-8C8C-4CCF-A216-E18F36DAA14D}"/>
                </a:ext>
              </a:extLst>
            </p:cNvPr>
            <p:cNvPicPr>
              <a:picLocks noChangeAspect="1"/>
            </p:cNvPicPr>
            <p:nvPr/>
          </p:nvPicPr>
          <p:blipFill>
            <a:blip r:embed="rId7" cstate="print"/>
            <a:stretch>
              <a:fillRect/>
            </a:stretch>
          </p:blipFill>
          <p:spPr>
            <a:xfrm>
              <a:off x="17118149" y="282862"/>
              <a:ext cx="88511" cy="88511"/>
            </a:xfrm>
            <a:prstGeom prst="rect">
              <a:avLst/>
            </a:prstGeom>
          </p:spPr>
        </p:pic>
      </p:grpSp>
      <p:grpSp>
        <p:nvGrpSpPr>
          <p:cNvPr id="97" name="그룹 1018">
            <a:extLst>
              <a:ext uri="{FF2B5EF4-FFF2-40B4-BE49-F238E27FC236}">
                <a16:creationId xmlns:a16="http://schemas.microsoft.com/office/drawing/2014/main" id="{BB26DBAD-C08F-4CE2-B9DA-DE2A5CBF7494}"/>
              </a:ext>
            </a:extLst>
          </p:cNvPr>
          <p:cNvGrpSpPr/>
          <p:nvPr/>
        </p:nvGrpSpPr>
        <p:grpSpPr>
          <a:xfrm>
            <a:off x="16869556" y="282862"/>
            <a:ext cx="88511" cy="88511"/>
            <a:chOff x="16869556" y="282862"/>
            <a:chExt cx="88511" cy="88511"/>
          </a:xfrm>
        </p:grpSpPr>
        <p:pic>
          <p:nvPicPr>
            <p:cNvPr id="98" name="Object 53">
              <a:extLst>
                <a:ext uri="{FF2B5EF4-FFF2-40B4-BE49-F238E27FC236}">
                  <a16:creationId xmlns:a16="http://schemas.microsoft.com/office/drawing/2014/main" id="{04916381-2425-4F33-A18A-880F0F2649A4}"/>
                </a:ext>
              </a:extLst>
            </p:cNvPr>
            <p:cNvPicPr>
              <a:picLocks noChangeAspect="1"/>
            </p:cNvPicPr>
            <p:nvPr/>
          </p:nvPicPr>
          <p:blipFill>
            <a:blip r:embed="rId7" cstate="print"/>
            <a:stretch>
              <a:fillRect/>
            </a:stretch>
          </p:blipFill>
          <p:spPr>
            <a:xfrm>
              <a:off x="16869556" y="282862"/>
              <a:ext cx="88511" cy="88511"/>
            </a:xfrm>
            <a:prstGeom prst="rect">
              <a:avLst/>
            </a:prstGeom>
          </p:spPr>
        </p:pic>
      </p:grpSp>
      <p:grpSp>
        <p:nvGrpSpPr>
          <p:cNvPr id="99" name="그룹 1019">
            <a:extLst>
              <a:ext uri="{FF2B5EF4-FFF2-40B4-BE49-F238E27FC236}">
                <a16:creationId xmlns:a16="http://schemas.microsoft.com/office/drawing/2014/main" id="{02AF168E-AD38-413A-AA4C-25E1CA329724}"/>
              </a:ext>
            </a:extLst>
          </p:cNvPr>
          <p:cNvGrpSpPr/>
          <p:nvPr/>
        </p:nvGrpSpPr>
        <p:grpSpPr>
          <a:xfrm>
            <a:off x="16620963" y="282862"/>
            <a:ext cx="88511" cy="88511"/>
            <a:chOff x="16620963" y="282862"/>
            <a:chExt cx="88511" cy="88511"/>
          </a:xfrm>
        </p:grpSpPr>
        <p:pic>
          <p:nvPicPr>
            <p:cNvPr id="100" name="Object 56">
              <a:extLst>
                <a:ext uri="{FF2B5EF4-FFF2-40B4-BE49-F238E27FC236}">
                  <a16:creationId xmlns:a16="http://schemas.microsoft.com/office/drawing/2014/main" id="{F1543C8D-39C7-4017-9C3C-91173E185937}"/>
                </a:ext>
              </a:extLst>
            </p:cNvPr>
            <p:cNvPicPr>
              <a:picLocks noChangeAspect="1"/>
            </p:cNvPicPr>
            <p:nvPr/>
          </p:nvPicPr>
          <p:blipFill>
            <a:blip r:embed="rId7" cstate="print"/>
            <a:stretch>
              <a:fillRect/>
            </a:stretch>
          </p:blipFill>
          <p:spPr>
            <a:xfrm>
              <a:off x="16620963" y="282862"/>
              <a:ext cx="88511" cy="88511"/>
            </a:xfrm>
            <a:prstGeom prst="rect">
              <a:avLst/>
            </a:prstGeom>
          </p:spPr>
        </p:pic>
      </p:grpSp>
      <p:grpSp>
        <p:nvGrpSpPr>
          <p:cNvPr id="101" name="그룹 1020">
            <a:extLst>
              <a:ext uri="{FF2B5EF4-FFF2-40B4-BE49-F238E27FC236}">
                <a16:creationId xmlns:a16="http://schemas.microsoft.com/office/drawing/2014/main" id="{FAEF18D4-1E52-4B69-A8C9-2BC3560F095A}"/>
              </a:ext>
            </a:extLst>
          </p:cNvPr>
          <p:cNvGrpSpPr/>
          <p:nvPr/>
        </p:nvGrpSpPr>
        <p:grpSpPr>
          <a:xfrm>
            <a:off x="16372371" y="282862"/>
            <a:ext cx="88511" cy="88511"/>
            <a:chOff x="16372371" y="282862"/>
            <a:chExt cx="88511" cy="88511"/>
          </a:xfrm>
        </p:grpSpPr>
        <p:pic>
          <p:nvPicPr>
            <p:cNvPr id="102" name="Object 59">
              <a:extLst>
                <a:ext uri="{FF2B5EF4-FFF2-40B4-BE49-F238E27FC236}">
                  <a16:creationId xmlns:a16="http://schemas.microsoft.com/office/drawing/2014/main" id="{9FD614C2-F331-4E6C-934B-14451EC67676}"/>
                </a:ext>
              </a:extLst>
            </p:cNvPr>
            <p:cNvPicPr>
              <a:picLocks noChangeAspect="1"/>
            </p:cNvPicPr>
            <p:nvPr/>
          </p:nvPicPr>
          <p:blipFill>
            <a:blip r:embed="rId7" cstate="print"/>
            <a:stretch>
              <a:fillRect/>
            </a:stretch>
          </p:blipFill>
          <p:spPr>
            <a:xfrm>
              <a:off x="16372371" y="282862"/>
              <a:ext cx="88511" cy="88511"/>
            </a:xfrm>
            <a:prstGeom prst="rect">
              <a:avLst/>
            </a:prstGeom>
          </p:spPr>
        </p:pic>
      </p:grpSp>
      <p:sp>
        <p:nvSpPr>
          <p:cNvPr id="103" name="Object 52">
            <a:extLst>
              <a:ext uri="{FF2B5EF4-FFF2-40B4-BE49-F238E27FC236}">
                <a16:creationId xmlns:a16="http://schemas.microsoft.com/office/drawing/2014/main" id="{7BF35D59-59AC-4DB4-BBA4-0431FC5B5D3C}"/>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grpSp>
        <p:nvGrpSpPr>
          <p:cNvPr id="104" name="그룹 1015">
            <a:extLst>
              <a:ext uri="{FF2B5EF4-FFF2-40B4-BE49-F238E27FC236}">
                <a16:creationId xmlns:a16="http://schemas.microsoft.com/office/drawing/2014/main" id="{A683555C-DCA8-42E1-BCF8-049288CACD91}"/>
              </a:ext>
            </a:extLst>
          </p:cNvPr>
          <p:cNvGrpSpPr/>
          <p:nvPr/>
        </p:nvGrpSpPr>
        <p:grpSpPr>
          <a:xfrm>
            <a:off x="0" y="644859"/>
            <a:ext cx="18288000" cy="5527557"/>
            <a:chOff x="699278" y="3585348"/>
            <a:chExt cx="12000000" cy="6047619"/>
          </a:xfrm>
        </p:grpSpPr>
        <p:pic>
          <p:nvPicPr>
            <p:cNvPr id="105" name="Object 44">
              <a:extLst>
                <a:ext uri="{FF2B5EF4-FFF2-40B4-BE49-F238E27FC236}">
                  <a16:creationId xmlns:a16="http://schemas.microsoft.com/office/drawing/2014/main" id="{AD852FDE-DCCD-495E-8FB3-C90FD3FF7FDB}"/>
                </a:ext>
              </a:extLst>
            </p:cNvPr>
            <p:cNvPicPr>
              <a:picLocks noChangeAspect="1"/>
            </p:cNvPicPr>
            <p:nvPr/>
          </p:nvPicPr>
          <p:blipFill>
            <a:blip r:embed="rId8" cstate="print"/>
            <a:stretch>
              <a:fillRect/>
            </a:stretch>
          </p:blipFill>
          <p:spPr>
            <a:xfrm>
              <a:off x="699278" y="3585348"/>
              <a:ext cx="12000000" cy="604761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656799"/>
            <a:ext cx="18285714" cy="2337912"/>
            <a:chOff x="0" y="656799"/>
            <a:chExt cx="18285714" cy="2337912"/>
          </a:xfrm>
        </p:grpSpPr>
        <p:pic>
          <p:nvPicPr>
            <p:cNvPr id="3" name="Object 2"/>
            <p:cNvPicPr>
              <a:picLocks noChangeAspect="1"/>
            </p:cNvPicPr>
            <p:nvPr/>
          </p:nvPicPr>
          <p:blipFill>
            <a:blip r:embed="rId2" cstate="print"/>
            <a:stretch>
              <a:fillRect/>
            </a:stretch>
          </p:blipFill>
          <p:spPr>
            <a:xfrm>
              <a:off x="0" y="656799"/>
              <a:ext cx="18285714" cy="2337912"/>
            </a:xfrm>
            <a:prstGeom prst="rect">
              <a:avLst/>
            </a:prstGeom>
          </p:spPr>
        </p:pic>
      </p:grpSp>
      <p:grpSp>
        <p:nvGrpSpPr>
          <p:cNvPr id="1002" name="그룹 1002"/>
          <p:cNvGrpSpPr/>
          <p:nvPr/>
        </p:nvGrpSpPr>
        <p:grpSpPr>
          <a:xfrm>
            <a:off x="0" y="654235"/>
            <a:ext cx="18285714" cy="2352381"/>
            <a:chOff x="0" y="654235"/>
            <a:chExt cx="18285714" cy="2352381"/>
          </a:xfrm>
        </p:grpSpPr>
        <p:pic>
          <p:nvPicPr>
            <p:cNvPr id="6" name="Object 5"/>
            <p:cNvPicPr>
              <a:picLocks noChangeAspect="1"/>
            </p:cNvPicPr>
            <p:nvPr/>
          </p:nvPicPr>
          <p:blipFill>
            <a:blip r:embed="rId3" cstate="print"/>
            <a:stretch>
              <a:fillRect/>
            </a:stretch>
          </p:blipFill>
          <p:spPr>
            <a:xfrm>
              <a:off x="0" y="654235"/>
              <a:ext cx="18285714" cy="2352381"/>
            </a:xfrm>
            <a:prstGeom prst="rect">
              <a:avLst/>
            </a:prstGeom>
          </p:spPr>
        </p:pic>
      </p:grpSp>
      <p:grpSp>
        <p:nvGrpSpPr>
          <p:cNvPr id="1003" name="그룹 1003"/>
          <p:cNvGrpSpPr/>
          <p:nvPr/>
        </p:nvGrpSpPr>
        <p:grpSpPr>
          <a:xfrm>
            <a:off x="0" y="0"/>
            <a:ext cx="18285714" cy="668520"/>
            <a:chOff x="0" y="0"/>
            <a:chExt cx="18285714" cy="668520"/>
          </a:xfrm>
        </p:grpSpPr>
        <p:pic>
          <p:nvPicPr>
            <p:cNvPr id="9" name="Object 8"/>
            <p:cNvPicPr>
              <a:picLocks noChangeAspect="1"/>
            </p:cNvPicPr>
            <p:nvPr/>
          </p:nvPicPr>
          <p:blipFill>
            <a:blip r:embed="rId4" cstate="print"/>
            <a:stretch>
              <a:fillRect/>
            </a:stretch>
          </p:blipFill>
          <p:spPr>
            <a:xfrm>
              <a:off x="0" y="0"/>
              <a:ext cx="18285714" cy="668520"/>
            </a:xfrm>
            <a:prstGeom prst="rect">
              <a:avLst/>
            </a:prstGeom>
          </p:spPr>
        </p:pic>
      </p:grpSp>
      <p:grpSp>
        <p:nvGrpSpPr>
          <p:cNvPr id="1004" name="그룹 1004"/>
          <p:cNvGrpSpPr/>
          <p:nvPr/>
        </p:nvGrpSpPr>
        <p:grpSpPr>
          <a:xfrm>
            <a:off x="0" y="654235"/>
            <a:ext cx="18285714" cy="14286"/>
            <a:chOff x="0" y="654235"/>
            <a:chExt cx="18285714" cy="14286"/>
          </a:xfrm>
        </p:grpSpPr>
        <p:pic>
          <p:nvPicPr>
            <p:cNvPr id="12" name="Object 11"/>
            <p:cNvPicPr>
              <a:picLocks noChangeAspect="1"/>
            </p:cNvPicPr>
            <p:nvPr/>
          </p:nvPicPr>
          <p:blipFill>
            <a:blip r:embed="rId5" cstate="print"/>
            <a:stretch>
              <a:fillRect/>
            </a:stretch>
          </p:blipFill>
          <p:spPr>
            <a:xfrm>
              <a:off x="0" y="654235"/>
              <a:ext cx="18285714" cy="14286"/>
            </a:xfrm>
            <a:prstGeom prst="rect">
              <a:avLst/>
            </a:prstGeom>
          </p:spPr>
        </p:pic>
      </p:grpSp>
      <p:grpSp>
        <p:nvGrpSpPr>
          <p:cNvPr id="1005" name="그룹 1005"/>
          <p:cNvGrpSpPr/>
          <p:nvPr/>
        </p:nvGrpSpPr>
        <p:grpSpPr>
          <a:xfrm>
            <a:off x="0" y="0"/>
            <a:ext cx="18285714" cy="14286"/>
            <a:chOff x="0" y="0"/>
            <a:chExt cx="18285714" cy="14286"/>
          </a:xfrm>
        </p:grpSpPr>
        <p:pic>
          <p:nvPicPr>
            <p:cNvPr id="15" name="Object 14"/>
            <p:cNvPicPr>
              <a:picLocks noChangeAspect="1"/>
            </p:cNvPicPr>
            <p:nvPr/>
          </p:nvPicPr>
          <p:blipFill>
            <a:blip r:embed="rId5" cstate="print"/>
            <a:stretch>
              <a:fillRect/>
            </a:stretch>
          </p:blipFill>
          <p:spPr>
            <a:xfrm>
              <a:off x="0" y="0"/>
              <a:ext cx="18285714" cy="14286"/>
            </a:xfrm>
            <a:prstGeom prst="rect">
              <a:avLst/>
            </a:prstGeom>
          </p:spPr>
        </p:pic>
      </p:grpSp>
      <p:grpSp>
        <p:nvGrpSpPr>
          <p:cNvPr id="1006" name="그룹 1006"/>
          <p:cNvGrpSpPr/>
          <p:nvPr/>
        </p:nvGrpSpPr>
        <p:grpSpPr>
          <a:xfrm>
            <a:off x="0" y="2994711"/>
            <a:ext cx="18285714" cy="14286"/>
            <a:chOff x="0" y="2994711"/>
            <a:chExt cx="18285714" cy="14286"/>
          </a:xfrm>
        </p:grpSpPr>
        <p:pic>
          <p:nvPicPr>
            <p:cNvPr id="18" name="Object 17"/>
            <p:cNvPicPr>
              <a:picLocks noChangeAspect="1"/>
            </p:cNvPicPr>
            <p:nvPr/>
          </p:nvPicPr>
          <p:blipFill>
            <a:blip r:embed="rId5" cstate="print"/>
            <a:stretch>
              <a:fillRect/>
            </a:stretch>
          </p:blipFill>
          <p:spPr>
            <a:xfrm>
              <a:off x="0" y="2994711"/>
              <a:ext cx="18285714" cy="14286"/>
            </a:xfrm>
            <a:prstGeom prst="rect">
              <a:avLst/>
            </a:prstGeom>
          </p:spPr>
        </p:pic>
      </p:grpSp>
      <p:grpSp>
        <p:nvGrpSpPr>
          <p:cNvPr id="1007" name="그룹 1007"/>
          <p:cNvGrpSpPr/>
          <p:nvPr/>
        </p:nvGrpSpPr>
        <p:grpSpPr>
          <a:xfrm>
            <a:off x="-176115" y="1754924"/>
            <a:ext cx="6386571" cy="14291"/>
            <a:chOff x="-176115" y="1754924"/>
            <a:chExt cx="6386571" cy="14291"/>
          </a:xfrm>
        </p:grpSpPr>
        <p:pic>
          <p:nvPicPr>
            <p:cNvPr id="21" name="Object 20"/>
            <p:cNvPicPr>
              <a:picLocks noChangeAspect="1"/>
            </p:cNvPicPr>
            <p:nvPr/>
          </p:nvPicPr>
          <p:blipFill>
            <a:blip r:embed="rId6" cstate="print"/>
            <a:stretch>
              <a:fillRect/>
            </a:stretch>
          </p:blipFill>
          <p:spPr>
            <a:xfrm>
              <a:off x="-176115" y="1754924"/>
              <a:ext cx="6386571" cy="14291"/>
            </a:xfrm>
            <a:prstGeom prst="rect">
              <a:avLst/>
            </a:prstGeom>
          </p:spPr>
        </p:pic>
      </p:grpSp>
      <p:grpSp>
        <p:nvGrpSpPr>
          <p:cNvPr id="1008" name="그룹 1008"/>
          <p:cNvGrpSpPr/>
          <p:nvPr/>
        </p:nvGrpSpPr>
        <p:grpSpPr>
          <a:xfrm>
            <a:off x="6200932" y="1717814"/>
            <a:ext cx="88511" cy="88511"/>
            <a:chOff x="6200932" y="1717814"/>
            <a:chExt cx="88511" cy="88511"/>
          </a:xfrm>
        </p:grpSpPr>
        <p:pic>
          <p:nvPicPr>
            <p:cNvPr id="24" name="Object 23"/>
            <p:cNvPicPr>
              <a:picLocks noChangeAspect="1"/>
            </p:cNvPicPr>
            <p:nvPr/>
          </p:nvPicPr>
          <p:blipFill>
            <a:blip r:embed="rId7" cstate="print"/>
            <a:stretch>
              <a:fillRect/>
            </a:stretch>
          </p:blipFill>
          <p:spPr>
            <a:xfrm>
              <a:off x="6200932" y="1717814"/>
              <a:ext cx="88511" cy="88511"/>
            </a:xfrm>
            <a:prstGeom prst="rect">
              <a:avLst/>
            </a:prstGeom>
          </p:spPr>
        </p:pic>
      </p:grpSp>
      <p:grpSp>
        <p:nvGrpSpPr>
          <p:cNvPr id="1009" name="그룹 1009"/>
          <p:cNvGrpSpPr/>
          <p:nvPr/>
        </p:nvGrpSpPr>
        <p:grpSpPr>
          <a:xfrm>
            <a:off x="12007046" y="1754924"/>
            <a:ext cx="6278668" cy="14291"/>
            <a:chOff x="12007046" y="1754924"/>
            <a:chExt cx="6278668" cy="14291"/>
          </a:xfrm>
        </p:grpSpPr>
        <p:pic>
          <p:nvPicPr>
            <p:cNvPr id="27" name="Object 26"/>
            <p:cNvPicPr>
              <a:picLocks noChangeAspect="1"/>
            </p:cNvPicPr>
            <p:nvPr/>
          </p:nvPicPr>
          <p:blipFill>
            <a:blip r:embed="rId8" cstate="print"/>
            <a:stretch>
              <a:fillRect/>
            </a:stretch>
          </p:blipFill>
          <p:spPr>
            <a:xfrm rot="10800000">
              <a:off x="12007046" y="1754924"/>
              <a:ext cx="6278668" cy="14291"/>
            </a:xfrm>
            <a:prstGeom prst="rect">
              <a:avLst/>
            </a:prstGeom>
          </p:spPr>
        </p:pic>
      </p:grpSp>
      <p:grpSp>
        <p:nvGrpSpPr>
          <p:cNvPr id="1010" name="그룹 1010"/>
          <p:cNvGrpSpPr/>
          <p:nvPr/>
        </p:nvGrpSpPr>
        <p:grpSpPr>
          <a:xfrm>
            <a:off x="11933702" y="1717814"/>
            <a:ext cx="88511" cy="88511"/>
            <a:chOff x="11933702" y="1717814"/>
            <a:chExt cx="88511" cy="88511"/>
          </a:xfrm>
        </p:grpSpPr>
        <p:pic>
          <p:nvPicPr>
            <p:cNvPr id="30" name="Object 29"/>
            <p:cNvPicPr>
              <a:picLocks noChangeAspect="1"/>
            </p:cNvPicPr>
            <p:nvPr/>
          </p:nvPicPr>
          <p:blipFill>
            <a:blip r:embed="rId7" cstate="print"/>
            <a:stretch>
              <a:fillRect/>
            </a:stretch>
          </p:blipFill>
          <p:spPr>
            <a:xfrm rot="10800000">
              <a:off x="11933702" y="1717814"/>
              <a:ext cx="88511" cy="88511"/>
            </a:xfrm>
            <a:prstGeom prst="rect">
              <a:avLst/>
            </a:prstGeom>
          </p:spPr>
        </p:pic>
      </p:grpSp>
      <p:grpSp>
        <p:nvGrpSpPr>
          <p:cNvPr id="1011" name="그룹 1011"/>
          <p:cNvGrpSpPr/>
          <p:nvPr/>
        </p:nvGrpSpPr>
        <p:grpSpPr>
          <a:xfrm>
            <a:off x="3978203" y="6707968"/>
            <a:ext cx="4761905" cy="14286"/>
            <a:chOff x="3978203" y="6707968"/>
            <a:chExt cx="4761905" cy="14286"/>
          </a:xfrm>
        </p:grpSpPr>
        <p:pic>
          <p:nvPicPr>
            <p:cNvPr id="33" name="Object 32"/>
            <p:cNvPicPr>
              <a:picLocks noChangeAspect="1"/>
            </p:cNvPicPr>
            <p:nvPr/>
          </p:nvPicPr>
          <p:blipFill>
            <a:blip r:embed="rId9" cstate="print"/>
            <a:stretch>
              <a:fillRect/>
            </a:stretch>
          </p:blipFill>
          <p:spPr>
            <a:xfrm rot="5400000">
              <a:off x="3978203" y="6707968"/>
              <a:ext cx="4761905" cy="14286"/>
            </a:xfrm>
            <a:prstGeom prst="rect">
              <a:avLst/>
            </a:prstGeom>
          </p:spPr>
        </p:pic>
      </p:grpSp>
      <p:grpSp>
        <p:nvGrpSpPr>
          <p:cNvPr id="1012" name="그룹 1012"/>
          <p:cNvGrpSpPr/>
          <p:nvPr/>
        </p:nvGrpSpPr>
        <p:grpSpPr>
          <a:xfrm>
            <a:off x="9545607" y="6707968"/>
            <a:ext cx="4761905" cy="14286"/>
            <a:chOff x="9545607" y="6707968"/>
            <a:chExt cx="4761905" cy="14286"/>
          </a:xfrm>
        </p:grpSpPr>
        <p:pic>
          <p:nvPicPr>
            <p:cNvPr id="36" name="Object 35"/>
            <p:cNvPicPr>
              <a:picLocks noChangeAspect="1"/>
            </p:cNvPicPr>
            <p:nvPr/>
          </p:nvPicPr>
          <p:blipFill>
            <a:blip r:embed="rId9" cstate="print"/>
            <a:stretch>
              <a:fillRect/>
            </a:stretch>
          </p:blipFill>
          <p:spPr>
            <a:xfrm rot="5400000">
              <a:off x="9545607" y="6707968"/>
              <a:ext cx="4761905" cy="14286"/>
            </a:xfrm>
            <a:prstGeom prst="rect">
              <a:avLst/>
            </a:prstGeom>
          </p:spPr>
        </p:pic>
      </p:grpSp>
      <p:grpSp>
        <p:nvGrpSpPr>
          <p:cNvPr id="1013" name="그룹 1013"/>
          <p:cNvGrpSpPr/>
          <p:nvPr/>
        </p:nvGrpSpPr>
        <p:grpSpPr>
          <a:xfrm>
            <a:off x="2906618" y="4321966"/>
            <a:ext cx="1337670" cy="1337670"/>
            <a:chOff x="2906618" y="4321966"/>
            <a:chExt cx="1337670" cy="1337670"/>
          </a:xfrm>
        </p:grpSpPr>
        <p:pic>
          <p:nvPicPr>
            <p:cNvPr id="39" name="Object 38"/>
            <p:cNvPicPr>
              <a:picLocks noChangeAspect="1"/>
            </p:cNvPicPr>
            <p:nvPr/>
          </p:nvPicPr>
          <p:blipFill>
            <a:blip r:embed="rId10" cstate="print"/>
            <a:stretch>
              <a:fillRect/>
            </a:stretch>
          </p:blipFill>
          <p:spPr>
            <a:xfrm>
              <a:off x="2906618" y="4321966"/>
              <a:ext cx="1337670" cy="1337670"/>
            </a:xfrm>
            <a:prstGeom prst="rect">
              <a:avLst/>
            </a:prstGeom>
          </p:spPr>
        </p:pic>
      </p:grpSp>
      <p:grpSp>
        <p:nvGrpSpPr>
          <p:cNvPr id="1014" name="그룹 1014"/>
          <p:cNvGrpSpPr/>
          <p:nvPr/>
        </p:nvGrpSpPr>
        <p:grpSpPr>
          <a:xfrm>
            <a:off x="8474020" y="4321966"/>
            <a:ext cx="1337670" cy="1337670"/>
            <a:chOff x="8474020" y="4321966"/>
            <a:chExt cx="1337670" cy="1337670"/>
          </a:xfrm>
        </p:grpSpPr>
        <p:pic>
          <p:nvPicPr>
            <p:cNvPr id="42" name="Object 41"/>
            <p:cNvPicPr>
              <a:picLocks noChangeAspect="1"/>
            </p:cNvPicPr>
            <p:nvPr/>
          </p:nvPicPr>
          <p:blipFill>
            <a:blip r:embed="rId10" cstate="print"/>
            <a:stretch>
              <a:fillRect/>
            </a:stretch>
          </p:blipFill>
          <p:spPr>
            <a:xfrm>
              <a:off x="8474020" y="4321966"/>
              <a:ext cx="1337670" cy="1337670"/>
            </a:xfrm>
            <a:prstGeom prst="rect">
              <a:avLst/>
            </a:prstGeom>
          </p:spPr>
        </p:pic>
      </p:grpSp>
      <p:grpSp>
        <p:nvGrpSpPr>
          <p:cNvPr id="1015" name="그룹 1015"/>
          <p:cNvGrpSpPr/>
          <p:nvPr/>
        </p:nvGrpSpPr>
        <p:grpSpPr>
          <a:xfrm>
            <a:off x="14041424" y="4321966"/>
            <a:ext cx="1337670" cy="1337670"/>
            <a:chOff x="14041424" y="4321966"/>
            <a:chExt cx="1337670" cy="1337670"/>
          </a:xfrm>
        </p:grpSpPr>
        <p:pic>
          <p:nvPicPr>
            <p:cNvPr id="45" name="Object 44"/>
            <p:cNvPicPr>
              <a:picLocks noChangeAspect="1"/>
            </p:cNvPicPr>
            <p:nvPr/>
          </p:nvPicPr>
          <p:blipFill>
            <a:blip r:embed="rId10" cstate="print"/>
            <a:stretch>
              <a:fillRect/>
            </a:stretch>
          </p:blipFill>
          <p:spPr>
            <a:xfrm>
              <a:off x="14041424" y="4321966"/>
              <a:ext cx="1337670" cy="1337670"/>
            </a:xfrm>
            <a:prstGeom prst="rect">
              <a:avLst/>
            </a:prstGeom>
          </p:spPr>
        </p:pic>
      </p:grpSp>
      <p:grpSp>
        <p:nvGrpSpPr>
          <p:cNvPr id="1016" name="그룹 1016"/>
          <p:cNvGrpSpPr/>
          <p:nvPr/>
        </p:nvGrpSpPr>
        <p:grpSpPr>
          <a:xfrm>
            <a:off x="17366741" y="282862"/>
            <a:ext cx="88511" cy="88511"/>
            <a:chOff x="17366741" y="282862"/>
            <a:chExt cx="88511" cy="88511"/>
          </a:xfrm>
        </p:grpSpPr>
        <p:pic>
          <p:nvPicPr>
            <p:cNvPr id="48" name="Object 47"/>
            <p:cNvPicPr>
              <a:picLocks noChangeAspect="1"/>
            </p:cNvPicPr>
            <p:nvPr/>
          </p:nvPicPr>
          <p:blipFill>
            <a:blip r:embed="rId7" cstate="print"/>
            <a:stretch>
              <a:fillRect/>
            </a:stretch>
          </p:blipFill>
          <p:spPr>
            <a:xfrm>
              <a:off x="17366741" y="282862"/>
              <a:ext cx="88511" cy="88511"/>
            </a:xfrm>
            <a:prstGeom prst="rect">
              <a:avLst/>
            </a:prstGeom>
          </p:spPr>
        </p:pic>
      </p:grpSp>
      <p:grpSp>
        <p:nvGrpSpPr>
          <p:cNvPr id="1017" name="그룹 1017"/>
          <p:cNvGrpSpPr/>
          <p:nvPr/>
        </p:nvGrpSpPr>
        <p:grpSpPr>
          <a:xfrm>
            <a:off x="17118149" y="282862"/>
            <a:ext cx="88511" cy="88511"/>
            <a:chOff x="17118149" y="282862"/>
            <a:chExt cx="88511" cy="88511"/>
          </a:xfrm>
        </p:grpSpPr>
        <p:pic>
          <p:nvPicPr>
            <p:cNvPr id="51" name="Object 50"/>
            <p:cNvPicPr>
              <a:picLocks noChangeAspect="1"/>
            </p:cNvPicPr>
            <p:nvPr/>
          </p:nvPicPr>
          <p:blipFill>
            <a:blip r:embed="rId7" cstate="print"/>
            <a:stretch>
              <a:fillRect/>
            </a:stretch>
          </p:blipFill>
          <p:spPr>
            <a:xfrm>
              <a:off x="17118149" y="282862"/>
              <a:ext cx="88511" cy="88511"/>
            </a:xfrm>
            <a:prstGeom prst="rect">
              <a:avLst/>
            </a:prstGeom>
          </p:spPr>
        </p:pic>
      </p:grpSp>
      <p:grpSp>
        <p:nvGrpSpPr>
          <p:cNvPr id="1018" name="그룹 1018"/>
          <p:cNvGrpSpPr/>
          <p:nvPr/>
        </p:nvGrpSpPr>
        <p:grpSpPr>
          <a:xfrm>
            <a:off x="16869556" y="282862"/>
            <a:ext cx="88511" cy="88511"/>
            <a:chOff x="16869556" y="282862"/>
            <a:chExt cx="88511" cy="88511"/>
          </a:xfrm>
        </p:grpSpPr>
        <p:pic>
          <p:nvPicPr>
            <p:cNvPr id="54" name="Object 53"/>
            <p:cNvPicPr>
              <a:picLocks noChangeAspect="1"/>
            </p:cNvPicPr>
            <p:nvPr/>
          </p:nvPicPr>
          <p:blipFill>
            <a:blip r:embed="rId7" cstate="print"/>
            <a:stretch>
              <a:fillRect/>
            </a:stretch>
          </p:blipFill>
          <p:spPr>
            <a:xfrm>
              <a:off x="16869556" y="282862"/>
              <a:ext cx="88511" cy="88511"/>
            </a:xfrm>
            <a:prstGeom prst="rect">
              <a:avLst/>
            </a:prstGeom>
          </p:spPr>
        </p:pic>
      </p:grpSp>
      <p:grpSp>
        <p:nvGrpSpPr>
          <p:cNvPr id="1019" name="그룹 1019"/>
          <p:cNvGrpSpPr/>
          <p:nvPr/>
        </p:nvGrpSpPr>
        <p:grpSpPr>
          <a:xfrm>
            <a:off x="16620963" y="282862"/>
            <a:ext cx="88511" cy="88511"/>
            <a:chOff x="16620963" y="282862"/>
            <a:chExt cx="88511" cy="88511"/>
          </a:xfrm>
        </p:grpSpPr>
        <p:pic>
          <p:nvPicPr>
            <p:cNvPr id="57" name="Object 56"/>
            <p:cNvPicPr>
              <a:picLocks noChangeAspect="1"/>
            </p:cNvPicPr>
            <p:nvPr/>
          </p:nvPicPr>
          <p:blipFill>
            <a:blip r:embed="rId7" cstate="print"/>
            <a:stretch>
              <a:fillRect/>
            </a:stretch>
          </p:blipFill>
          <p:spPr>
            <a:xfrm>
              <a:off x="16620963" y="282862"/>
              <a:ext cx="88511" cy="88511"/>
            </a:xfrm>
            <a:prstGeom prst="rect">
              <a:avLst/>
            </a:prstGeom>
          </p:spPr>
        </p:pic>
      </p:grpSp>
      <p:grpSp>
        <p:nvGrpSpPr>
          <p:cNvPr id="1020" name="그룹 1020"/>
          <p:cNvGrpSpPr/>
          <p:nvPr/>
        </p:nvGrpSpPr>
        <p:grpSpPr>
          <a:xfrm>
            <a:off x="16372371" y="282862"/>
            <a:ext cx="88511" cy="88511"/>
            <a:chOff x="16372371" y="282862"/>
            <a:chExt cx="88511" cy="88511"/>
          </a:xfrm>
        </p:grpSpPr>
        <p:pic>
          <p:nvPicPr>
            <p:cNvPr id="60" name="Object 59"/>
            <p:cNvPicPr>
              <a:picLocks noChangeAspect="1"/>
            </p:cNvPicPr>
            <p:nvPr/>
          </p:nvPicPr>
          <p:blipFill>
            <a:blip r:embed="rId7" cstate="print"/>
            <a:stretch>
              <a:fillRect/>
            </a:stretch>
          </p:blipFill>
          <p:spPr>
            <a:xfrm>
              <a:off x="16372371" y="282862"/>
              <a:ext cx="88511" cy="88511"/>
            </a:xfrm>
            <a:prstGeom prst="rect">
              <a:avLst/>
            </a:prstGeom>
          </p:spPr>
        </p:pic>
      </p:grpSp>
      <p:grpSp>
        <p:nvGrpSpPr>
          <p:cNvPr id="1021" name="그룹 1021"/>
          <p:cNvGrpSpPr/>
          <p:nvPr/>
        </p:nvGrpSpPr>
        <p:grpSpPr>
          <a:xfrm>
            <a:off x="8827717" y="4671673"/>
            <a:ext cx="644933" cy="644933"/>
            <a:chOff x="8827717" y="4671673"/>
            <a:chExt cx="644933" cy="644933"/>
          </a:xfrm>
        </p:grpSpPr>
        <p:pic>
          <p:nvPicPr>
            <p:cNvPr id="63" name="Object 62"/>
            <p:cNvPicPr>
              <a:picLocks noChangeAspect="1"/>
            </p:cNvPicPr>
            <p:nvPr/>
          </p:nvPicPr>
          <p:blipFill>
            <a:blip r:embed="rId11" cstate="print"/>
            <a:stretch>
              <a:fillRect/>
            </a:stretch>
          </p:blipFill>
          <p:spPr>
            <a:xfrm>
              <a:off x="8827717" y="4671673"/>
              <a:ext cx="644933" cy="644933"/>
            </a:xfrm>
            <a:prstGeom prst="rect">
              <a:avLst/>
            </a:prstGeom>
          </p:spPr>
        </p:pic>
      </p:grpSp>
      <p:grpSp>
        <p:nvGrpSpPr>
          <p:cNvPr id="1022" name="그룹 1022"/>
          <p:cNvGrpSpPr/>
          <p:nvPr/>
        </p:nvGrpSpPr>
        <p:grpSpPr>
          <a:xfrm>
            <a:off x="3252987" y="4668334"/>
            <a:ext cx="644933" cy="644933"/>
            <a:chOff x="3252987" y="4668334"/>
            <a:chExt cx="644933" cy="644933"/>
          </a:xfrm>
        </p:grpSpPr>
        <p:pic>
          <p:nvPicPr>
            <p:cNvPr id="66" name="Object 65"/>
            <p:cNvPicPr>
              <a:picLocks noChangeAspect="1"/>
            </p:cNvPicPr>
            <p:nvPr/>
          </p:nvPicPr>
          <p:blipFill>
            <a:blip r:embed="rId11" cstate="print"/>
            <a:stretch>
              <a:fillRect/>
            </a:stretch>
          </p:blipFill>
          <p:spPr>
            <a:xfrm>
              <a:off x="3252987" y="4668334"/>
              <a:ext cx="644933" cy="644933"/>
            </a:xfrm>
            <a:prstGeom prst="rect">
              <a:avLst/>
            </a:prstGeom>
          </p:spPr>
        </p:pic>
      </p:grpSp>
      <p:grpSp>
        <p:nvGrpSpPr>
          <p:cNvPr id="1023" name="그룹 1023"/>
          <p:cNvGrpSpPr/>
          <p:nvPr/>
        </p:nvGrpSpPr>
        <p:grpSpPr>
          <a:xfrm>
            <a:off x="14387793" y="4668334"/>
            <a:ext cx="644933" cy="644933"/>
            <a:chOff x="14387793" y="4668334"/>
            <a:chExt cx="644933" cy="644933"/>
          </a:xfrm>
        </p:grpSpPr>
        <p:pic>
          <p:nvPicPr>
            <p:cNvPr id="69" name="Object 68"/>
            <p:cNvPicPr>
              <a:picLocks noChangeAspect="1"/>
            </p:cNvPicPr>
            <p:nvPr/>
          </p:nvPicPr>
          <p:blipFill>
            <a:blip r:embed="rId11" cstate="print"/>
            <a:stretch>
              <a:fillRect/>
            </a:stretch>
          </p:blipFill>
          <p:spPr>
            <a:xfrm>
              <a:off x="14387793" y="4668334"/>
              <a:ext cx="644933" cy="644933"/>
            </a:xfrm>
            <a:prstGeom prst="rect">
              <a:avLst/>
            </a:prstGeom>
          </p:spPr>
        </p:pic>
      </p:grpSp>
      <p:sp>
        <p:nvSpPr>
          <p:cNvPr id="71" name="Object 71"/>
          <p:cNvSpPr txBox="1"/>
          <p:nvPr/>
        </p:nvSpPr>
        <p:spPr>
          <a:xfrm>
            <a:off x="844851" y="5916930"/>
            <a:ext cx="5461196" cy="1463040"/>
          </a:xfrm>
          <a:prstGeom prst="rect">
            <a:avLst/>
          </a:prstGeom>
          <a:noFill/>
        </p:spPr>
        <p:txBody>
          <a:bodyPr wrap="square" anchor="ctr">
            <a:spAutoFit/>
          </a:bodyPr>
          <a:lstStyle/>
          <a:p>
            <a:pPr algn="ctr">
              <a:defRPr/>
            </a:pPr>
            <a:r>
              <a:rPr lang="en-US" sz="3000" kern="0" spc="-100">
                <a:solidFill>
                  <a:srgbClr val="40503A"/>
                </a:solidFill>
                <a:latin typeface="Pretendard Medium"/>
                <a:ea typeface="Pretendard Medium"/>
                <a:cs typeface="Pretendard Medium"/>
              </a:rPr>
              <a:t>첫 째,</a:t>
            </a:r>
          </a:p>
          <a:p>
            <a:pPr algn="ctr">
              <a:defRPr/>
            </a:pPr>
            <a:r>
              <a:rPr lang="en-US" sz="3000" kern="0" spc="-100">
                <a:solidFill>
                  <a:srgbClr val="40503A"/>
                </a:solidFill>
                <a:latin typeface="Pretendard Medium"/>
                <a:ea typeface="Pretendard Medium"/>
                <a:cs typeface="Pretendard Medium"/>
              </a:rPr>
              <a:t>Join Membership &amp;</a:t>
            </a:r>
          </a:p>
          <a:p>
            <a:pPr algn="ctr">
              <a:defRPr/>
            </a:pPr>
            <a:r>
              <a:rPr lang="en-US" sz="3000" kern="0" spc="-100">
                <a:solidFill>
                  <a:srgbClr val="40503A"/>
                </a:solidFill>
                <a:latin typeface="Pretendard Medium"/>
                <a:ea typeface="Pretendard Medium"/>
                <a:cs typeface="Pretendard Medium"/>
              </a:rPr>
              <a:t>Login/Logout System</a:t>
            </a:r>
            <a:endParaRPr lang="en-US">
              <a:latin typeface="Pretendard Medium"/>
              <a:ea typeface="Pretendard Medium"/>
            </a:endParaRPr>
          </a:p>
        </p:txBody>
      </p:sp>
      <p:sp>
        <p:nvSpPr>
          <p:cNvPr id="72" name="Object 72"/>
          <p:cNvSpPr txBox="1"/>
          <p:nvPr/>
        </p:nvSpPr>
        <p:spPr>
          <a:xfrm>
            <a:off x="252386" y="7452762"/>
            <a:ext cx="6646136" cy="1463040"/>
          </a:xfrm>
          <a:prstGeom prst="rect">
            <a:avLst/>
          </a:prstGeom>
          <a:noFill/>
        </p:spPr>
        <p:txBody>
          <a:bodyPr wrap="square" anchor="ctr">
            <a:spAutoFit/>
          </a:bodyPr>
          <a:lstStyle/>
          <a:p>
            <a:pPr algn="ctr">
              <a:defRPr/>
            </a:pPr>
            <a:r>
              <a:rPr lang="en-US" sz="1800">
                <a:solidFill>
                  <a:srgbClr val="6D7C66"/>
                </a:solidFill>
                <a:latin typeface="Pretendard"/>
                <a:ea typeface="Pretendard"/>
                <a:cs typeface="Pretendard"/>
              </a:rPr>
              <a:t>회원가입 시 DB에 회원 정보에 대한 데이터를 저장.</a:t>
            </a:r>
          </a:p>
          <a:p>
            <a:pPr algn="ctr">
              <a:defRPr/>
            </a:pPr>
            <a:endParaRPr lang="en-US" sz="1800">
              <a:solidFill>
                <a:srgbClr val="6D7C66"/>
              </a:solidFill>
              <a:latin typeface="Pretendard"/>
              <a:ea typeface="Pretendard"/>
              <a:cs typeface="Pretendard"/>
            </a:endParaRPr>
          </a:p>
          <a:p>
            <a:pPr algn="ctr">
              <a:defRPr/>
            </a:pPr>
            <a:r>
              <a:rPr lang="en-US" sz="1800">
                <a:solidFill>
                  <a:srgbClr val="6D7C66"/>
                </a:solidFill>
                <a:latin typeface="Pretendard"/>
                <a:ea typeface="Pretendard"/>
                <a:cs typeface="Pretendard"/>
              </a:rPr>
              <a:t>로그인 시, DB에 해당 아이디와 비밀번호 확인 후</a:t>
            </a:r>
          </a:p>
          <a:p>
            <a:pPr algn="ctr">
              <a:defRPr/>
            </a:pPr>
            <a:r>
              <a:rPr lang="en-US" sz="1800">
                <a:solidFill>
                  <a:srgbClr val="6D7C66"/>
                </a:solidFill>
                <a:latin typeface="Pretendard"/>
                <a:ea typeface="Pretendard"/>
                <a:cs typeface="Pretendard"/>
              </a:rPr>
              <a:t>일치시에만 세션 및 쿠키 생성</a:t>
            </a:r>
          </a:p>
          <a:p>
            <a:pPr algn="ctr">
              <a:defRPr/>
            </a:pPr>
            <a:r>
              <a:rPr lang="en-US" sz="1800">
                <a:solidFill>
                  <a:srgbClr val="6D7C66"/>
                </a:solidFill>
                <a:latin typeface="Pretendard"/>
                <a:ea typeface="Pretendard"/>
                <a:cs typeface="Pretendard"/>
              </a:rPr>
              <a:t>로그아웃 시, 세션 및 쿠키 삭제</a:t>
            </a:r>
            <a:endParaRPr lang="en-US">
              <a:latin typeface="Pretendard"/>
              <a:ea typeface="Pretendard"/>
            </a:endParaRPr>
          </a:p>
        </p:txBody>
      </p:sp>
      <p:sp>
        <p:nvSpPr>
          <p:cNvPr id="73" name="Object 73"/>
          <p:cNvSpPr txBox="1"/>
          <p:nvPr/>
        </p:nvSpPr>
        <p:spPr>
          <a:xfrm>
            <a:off x="5352381" y="5914549"/>
            <a:ext cx="7600000" cy="1005840"/>
          </a:xfrm>
          <a:prstGeom prst="rect">
            <a:avLst/>
          </a:prstGeom>
          <a:noFill/>
        </p:spPr>
        <p:txBody>
          <a:bodyPr wrap="square" anchor="ctr">
            <a:spAutoFit/>
          </a:bodyPr>
          <a:lstStyle/>
          <a:p>
            <a:pPr algn="ctr">
              <a:defRPr/>
            </a:pPr>
            <a:r>
              <a:rPr lang="en-US" sz="3000" kern="0" spc="-100" dirty="0">
                <a:solidFill>
                  <a:srgbClr val="40503A"/>
                </a:solidFill>
                <a:latin typeface="Pretendard Medium"/>
                <a:ea typeface="Pretendard Medium"/>
                <a:cs typeface="Pretendard Medium"/>
              </a:rPr>
              <a:t>둘 째,</a:t>
            </a:r>
          </a:p>
          <a:p>
            <a:pPr algn="ctr">
              <a:defRPr/>
            </a:pPr>
            <a:r>
              <a:rPr lang="en-US" sz="3000" dirty="0">
                <a:solidFill>
                  <a:srgbClr val="40503A"/>
                </a:solidFill>
                <a:latin typeface="Pretendard Medium"/>
                <a:ea typeface="Pretendard Medium"/>
                <a:cs typeface="Pretendard Medium"/>
              </a:rPr>
              <a:t>Shopping Basket System</a:t>
            </a:r>
            <a:endParaRPr lang="en-US" dirty="0">
              <a:latin typeface="Pretendard Medium"/>
              <a:ea typeface="Pretendard Medium"/>
            </a:endParaRPr>
          </a:p>
        </p:txBody>
      </p:sp>
      <p:sp>
        <p:nvSpPr>
          <p:cNvPr id="74" name="Object 74"/>
          <p:cNvSpPr txBox="1"/>
          <p:nvPr/>
        </p:nvSpPr>
        <p:spPr>
          <a:xfrm>
            <a:off x="6496411" y="7433712"/>
            <a:ext cx="5314590" cy="1748388"/>
          </a:xfrm>
          <a:prstGeom prst="rect">
            <a:avLst/>
          </a:prstGeom>
          <a:noFill/>
        </p:spPr>
        <p:txBody>
          <a:bodyPr wrap="square" anchor="ctr">
            <a:spAutoFit/>
          </a:bodyPr>
          <a:lstStyle/>
          <a:p>
            <a:pPr algn="ctr">
              <a:defRPr/>
            </a:pPr>
            <a:r>
              <a:rPr lang="en-US" sz="1800">
                <a:solidFill>
                  <a:srgbClr val="6D7C66"/>
                </a:solidFill>
                <a:latin typeface="Pretendard"/>
                <a:ea typeface="Pretendard"/>
                <a:cs typeface="Pretendard"/>
              </a:rPr>
              <a:t>페이지 이동시마다 해당 계정의 ID의 쿠키와 세션이 일치하는지 확인.</a:t>
            </a:r>
          </a:p>
          <a:p>
            <a:pPr algn="ctr">
              <a:defRPr/>
            </a:pPr>
            <a:endParaRPr lang="en-US" sz="1800">
              <a:solidFill>
                <a:srgbClr val="6D7C66"/>
              </a:solidFill>
              <a:latin typeface="Pretendard"/>
              <a:ea typeface="Pretendard"/>
              <a:cs typeface="Pretendard"/>
            </a:endParaRPr>
          </a:p>
          <a:p>
            <a:pPr algn="ctr">
              <a:defRPr/>
            </a:pPr>
            <a:r>
              <a:rPr lang="en-US" sz="1800">
                <a:solidFill>
                  <a:srgbClr val="6D7C66"/>
                </a:solidFill>
                <a:latin typeface="Pretendard"/>
                <a:ea typeface="Pretendard"/>
                <a:cs typeface="Pretendard"/>
              </a:rPr>
              <a:t>상품의 개수를 선택 후 장바구니 담기 클릭 시 해당 상품의 Name과 Value값을 쿠키에 저장하여 구매시에 장바구니에 담은 데이터만 추출하여 구매</a:t>
            </a:r>
            <a:endParaRPr lang="en-US">
              <a:latin typeface="Pretendard"/>
              <a:ea typeface="Pretendard"/>
            </a:endParaRPr>
          </a:p>
        </p:txBody>
      </p:sp>
      <p:sp>
        <p:nvSpPr>
          <p:cNvPr id="75" name="Object 75"/>
          <p:cNvSpPr txBox="1"/>
          <p:nvPr/>
        </p:nvSpPr>
        <p:spPr>
          <a:xfrm>
            <a:off x="11391436" y="5914549"/>
            <a:ext cx="6679958" cy="1005840"/>
          </a:xfrm>
          <a:prstGeom prst="rect">
            <a:avLst/>
          </a:prstGeom>
          <a:noFill/>
        </p:spPr>
        <p:txBody>
          <a:bodyPr wrap="square" anchor="ctr">
            <a:spAutoFit/>
          </a:bodyPr>
          <a:lstStyle/>
          <a:p>
            <a:pPr algn="ctr">
              <a:defRPr/>
            </a:pPr>
            <a:r>
              <a:rPr lang="en-US" sz="3000" kern="0" spc="-100" dirty="0">
                <a:solidFill>
                  <a:srgbClr val="40503A"/>
                </a:solidFill>
                <a:latin typeface="Pretendard Medium"/>
                <a:ea typeface="Pretendard Medium"/>
                <a:cs typeface="Pretendard Medium"/>
              </a:rPr>
              <a:t>셋 째,</a:t>
            </a:r>
          </a:p>
          <a:p>
            <a:pPr algn="ctr">
              <a:defRPr/>
            </a:pPr>
            <a:r>
              <a:rPr lang="en-US" sz="3000" kern="0" spc="-100" dirty="0">
                <a:solidFill>
                  <a:srgbClr val="40503A"/>
                </a:solidFill>
                <a:latin typeface="Pretendard Medium"/>
                <a:ea typeface="Pretendard Medium"/>
                <a:cs typeface="Pretendard Medium"/>
              </a:rPr>
              <a:t>Bulletin Board System</a:t>
            </a:r>
            <a:endParaRPr lang="en-US" dirty="0">
              <a:latin typeface="Pretendard Medium"/>
              <a:ea typeface="Pretendard Medium"/>
            </a:endParaRPr>
          </a:p>
        </p:txBody>
      </p:sp>
      <p:sp>
        <p:nvSpPr>
          <p:cNvPr id="76" name="Object 76"/>
          <p:cNvSpPr txBox="1"/>
          <p:nvPr/>
        </p:nvSpPr>
        <p:spPr>
          <a:xfrm>
            <a:off x="12310043" y="7396123"/>
            <a:ext cx="4819231" cy="1754326"/>
          </a:xfrm>
          <a:prstGeom prst="rect">
            <a:avLst/>
          </a:prstGeom>
          <a:noFill/>
        </p:spPr>
        <p:txBody>
          <a:bodyPr wrap="square" anchor="ctr">
            <a:spAutoFit/>
          </a:bodyPr>
          <a:lstStyle/>
          <a:p>
            <a:pPr algn="ctr">
              <a:defRPr/>
            </a:pPr>
            <a:r>
              <a:rPr lang="en-US" sz="1800" dirty="0" err="1">
                <a:solidFill>
                  <a:srgbClr val="6D7C66"/>
                </a:solidFill>
                <a:latin typeface="Pretendard"/>
                <a:ea typeface="Pretendard"/>
                <a:cs typeface="Pretendard"/>
              </a:rPr>
              <a:t>Thymeleaf를</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이용하여</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DB에</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저장되어</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있는</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게시물의</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데이터</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만큼</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게시물</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페이지에</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표시</a:t>
            </a:r>
            <a:r>
              <a:rPr lang="en-US" sz="1800" dirty="0">
                <a:solidFill>
                  <a:srgbClr val="6D7C66"/>
                </a:solidFill>
                <a:latin typeface="Pretendard"/>
                <a:ea typeface="Pretendard"/>
                <a:cs typeface="Pretendard"/>
              </a:rPr>
              <a:t>.</a:t>
            </a:r>
          </a:p>
          <a:p>
            <a:pPr algn="ctr">
              <a:defRPr/>
            </a:pPr>
            <a:endParaRPr lang="en-US" sz="1800" dirty="0">
              <a:solidFill>
                <a:srgbClr val="6D7C66"/>
              </a:solidFill>
              <a:latin typeface="Pretendard"/>
              <a:ea typeface="Pretendard"/>
              <a:cs typeface="Pretendard"/>
            </a:endParaRPr>
          </a:p>
          <a:p>
            <a:pPr algn="ctr">
              <a:defRPr/>
            </a:pPr>
            <a:r>
              <a:rPr lang="en-US" sz="1800" dirty="0" err="1">
                <a:solidFill>
                  <a:srgbClr val="6D7C66"/>
                </a:solidFill>
                <a:latin typeface="Pretendard"/>
                <a:ea typeface="Pretendard"/>
                <a:cs typeface="Pretendard"/>
              </a:rPr>
              <a:t>Controller에서</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PathVariable을</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이용하여</a:t>
            </a:r>
            <a:r>
              <a:rPr lang="en-US" sz="1800" dirty="0">
                <a:solidFill>
                  <a:srgbClr val="6D7C66"/>
                </a:solidFill>
                <a:latin typeface="Pretendard"/>
                <a:ea typeface="Pretendard"/>
                <a:cs typeface="Pretendard"/>
              </a:rPr>
              <a:t> 1개의 </a:t>
            </a:r>
            <a:r>
              <a:rPr lang="en-US" sz="1800" dirty="0" err="1">
                <a:solidFill>
                  <a:srgbClr val="6D7C66"/>
                </a:solidFill>
                <a:latin typeface="Pretendard"/>
                <a:ea typeface="Pretendard"/>
                <a:cs typeface="Pretendard"/>
              </a:rPr>
              <a:t>페이지를</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이용하여</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원하는</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게시물의</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DB로</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이동하는</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코드</a:t>
            </a:r>
            <a:r>
              <a:rPr lang="en-US" sz="1800" dirty="0">
                <a:solidFill>
                  <a:srgbClr val="6D7C66"/>
                </a:solidFill>
                <a:latin typeface="Pretendard"/>
                <a:ea typeface="Pretendard"/>
                <a:cs typeface="Pretendard"/>
              </a:rPr>
              <a:t> </a:t>
            </a:r>
            <a:r>
              <a:rPr lang="en-US" sz="1800" dirty="0" err="1">
                <a:solidFill>
                  <a:srgbClr val="6D7C66"/>
                </a:solidFill>
                <a:latin typeface="Pretendard"/>
                <a:ea typeface="Pretendard"/>
                <a:cs typeface="Pretendard"/>
              </a:rPr>
              <a:t>구성</a:t>
            </a:r>
            <a:endParaRPr lang="en-US" dirty="0">
              <a:latin typeface="Pretendard"/>
              <a:ea typeface="Pretendard"/>
            </a:endParaRPr>
          </a:p>
        </p:txBody>
      </p:sp>
      <p:sp>
        <p:nvSpPr>
          <p:cNvPr id="77" name="Object 77"/>
          <p:cNvSpPr txBox="1"/>
          <p:nvPr/>
        </p:nvSpPr>
        <p:spPr>
          <a:xfrm>
            <a:off x="4882052" y="752947"/>
            <a:ext cx="8521611" cy="1769715"/>
          </a:xfrm>
          <a:prstGeom prst="rect">
            <a:avLst/>
          </a:prstGeom>
          <a:noFill/>
        </p:spPr>
        <p:txBody>
          <a:bodyPr wrap="square" rtlCol="0" anchor="ctr">
            <a:spAutoFit/>
          </a:bodyPr>
          <a:lstStyle/>
          <a:p>
            <a:pPr algn="ctr"/>
            <a:r>
              <a:rPr lang="en-US" sz="10900" kern="0" spc="400" dirty="0">
                <a:solidFill>
                  <a:srgbClr val="EEF0ED"/>
                </a:solidFill>
                <a:latin typeface="Swistblnk Monthoers" pitchFamily="34" charset="0"/>
                <a:cs typeface="Swistblnk Monthoers" pitchFamily="34" charset="0"/>
              </a:rPr>
              <a:t>Main </a:t>
            </a:r>
            <a:r>
              <a:rPr lang="en-US" sz="10900" kern="0" spc="-2900" dirty="0">
                <a:solidFill>
                  <a:srgbClr val="EEF0ED"/>
                </a:solidFill>
                <a:latin typeface="Swistblnk Monthoers" pitchFamily="34" charset="0"/>
                <a:cs typeface="Swistblnk Monthoers" pitchFamily="34" charset="0"/>
              </a:rPr>
              <a:t> </a:t>
            </a:r>
            <a:r>
              <a:rPr lang="en-US" sz="10900" kern="0" spc="400" dirty="0">
                <a:solidFill>
                  <a:srgbClr val="EEF0ED"/>
                </a:solidFill>
                <a:latin typeface="Swistblnk Monthoers" pitchFamily="34" charset="0"/>
                <a:cs typeface="Swistblnk Monthoers" pitchFamily="34" charset="0"/>
              </a:rPr>
              <a:t>code</a:t>
            </a:r>
            <a:endParaRPr lang="en-US" dirty="0"/>
          </a:p>
        </p:txBody>
      </p:sp>
      <p:sp>
        <p:nvSpPr>
          <p:cNvPr id="1025" name="Object 52"/>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2" cstate="print"/>
            <a:stretch>
              <a:fillRect/>
            </a:stretch>
          </p:blipFill>
          <p:spPr>
            <a:xfrm>
              <a:off x="11933702" y="5862493"/>
              <a:ext cx="6004995" cy="4078987"/>
            </a:xfrm>
            <a:prstGeom prst="rect">
              <a:avLst/>
            </a:prstGeom>
          </p:spPr>
        </p:pic>
      </p:grpSp>
      <p:sp>
        <p:nvSpPr>
          <p:cNvPr id="35" name="Object 35"/>
          <p:cNvSpPr txBox="1"/>
          <p:nvPr/>
        </p:nvSpPr>
        <p:spPr>
          <a:xfrm>
            <a:off x="584864" y="1845692"/>
            <a:ext cx="13732500" cy="553998"/>
          </a:xfrm>
          <a:prstGeom prst="rect">
            <a:avLst/>
          </a:prstGeom>
          <a:noFill/>
        </p:spPr>
        <p:txBody>
          <a:bodyPr wrap="square" anchor="ctr">
            <a:spAutoFit/>
          </a:bodyPr>
          <a:lstStyle/>
          <a:p>
            <a:pPr lvl="0">
              <a:defRPr/>
            </a:pPr>
            <a:r>
              <a:rPr lang="en-US" sz="3000" b="1">
                <a:solidFill>
                  <a:srgbClr val="000000"/>
                </a:solidFill>
                <a:latin typeface="Pretendard Medium"/>
                <a:ea typeface="Pretendard Medium"/>
                <a:cs typeface="Pretendard ExtraBold"/>
              </a:rPr>
              <a:t>[ 온라인 자전거 대여 서비스 홈페이지 개발 ]</a:t>
            </a:r>
            <a:endParaRPr lang="en-US" sz="3000">
              <a:latin typeface="Pretendard Medium"/>
              <a:ea typeface="Pretendard Medium"/>
              <a:cs typeface="Pretendard ExtraBold"/>
            </a:endParaRPr>
          </a:p>
        </p:txBody>
      </p:sp>
      <p:sp>
        <p:nvSpPr>
          <p:cNvPr id="36" name="Object 36"/>
          <p:cNvSpPr txBox="1"/>
          <p:nvPr/>
        </p:nvSpPr>
        <p:spPr>
          <a:xfrm>
            <a:off x="584864" y="2415922"/>
            <a:ext cx="13231303" cy="1234440"/>
          </a:xfrm>
          <a:prstGeom prst="rect">
            <a:avLst/>
          </a:prstGeom>
          <a:noFill/>
        </p:spPr>
        <p:txBody>
          <a:bodyPr wrap="square" anchor="ctr">
            <a:spAutoFit/>
          </a:bodyPr>
          <a:lstStyle/>
          <a:p>
            <a:pPr>
              <a:lnSpc>
                <a:spcPct val="150000"/>
              </a:lnSpc>
              <a:defRPr/>
            </a:pPr>
            <a:r>
              <a:rPr lang="en-US" sz="2500">
                <a:solidFill>
                  <a:srgbClr val="000000"/>
                </a:solidFill>
                <a:latin typeface="Pretendard"/>
                <a:ea typeface="Pretendard"/>
                <a:cs typeface="Pretendard"/>
              </a:rPr>
              <a:t>다수의 사용자가 전기 자전거 및 전동 킥보드를 이용하는 상황에서, 더 편리하고 다양한 자전거 및 전동 킥보드를 대여할 수 있는 온라인 자전거 대여 서비스 웹사이트를 개발하게 되었습니다.</a:t>
            </a:r>
            <a:endParaRPr lang="en-US" sz="2500">
              <a:latin typeface="Pretendard"/>
              <a:ea typeface="Pretendard"/>
            </a:endParaRPr>
          </a:p>
        </p:txBody>
      </p:sp>
      <p:grpSp>
        <p:nvGrpSpPr>
          <p:cNvPr id="2" name="그룹 1010"/>
          <p:cNvGrpSpPr/>
          <p:nvPr/>
        </p:nvGrpSpPr>
        <p:grpSpPr>
          <a:xfrm>
            <a:off x="584864" y="3762791"/>
            <a:ext cx="732227" cy="689398"/>
            <a:chOff x="639372" y="1130415"/>
            <a:chExt cx="843111" cy="843111"/>
          </a:xfrm>
        </p:grpSpPr>
        <p:pic>
          <p:nvPicPr>
            <p:cNvPr id="4" name="Object 30"/>
            <p:cNvPicPr>
              <a:picLocks noChangeAspect="1"/>
            </p:cNvPicPr>
            <p:nvPr/>
          </p:nvPicPr>
          <p:blipFill rotWithShape="1">
            <a:blip r:embed="rId3"/>
            <a:stretch>
              <a:fillRect/>
            </a:stretch>
          </p:blipFill>
          <p:spPr>
            <a:xfrm>
              <a:off x="639372" y="1130415"/>
              <a:ext cx="843111" cy="843111"/>
            </a:xfrm>
            <a:prstGeom prst="rect">
              <a:avLst/>
            </a:prstGeom>
          </p:spPr>
        </p:pic>
      </p:grpSp>
      <p:sp>
        <p:nvSpPr>
          <p:cNvPr id="5" name="Object 33"/>
          <p:cNvSpPr txBox="1"/>
          <p:nvPr/>
        </p:nvSpPr>
        <p:spPr>
          <a:xfrm>
            <a:off x="1425445" y="3724657"/>
            <a:ext cx="10695465" cy="705981"/>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ECO </a:t>
            </a:r>
            <a:r>
              <a:rPr lang="ko-KR" altLang="en-US" sz="4000" kern="0" spc="-300">
                <a:solidFill>
                  <a:srgbClr val="000000"/>
                </a:solidFill>
                <a:latin typeface="Pretendard ExtraBold"/>
                <a:ea typeface="Pretendard ExtraBold"/>
                <a:cs typeface="Pretendard Medium"/>
              </a:rPr>
              <a:t>서비스의 선정 배경</a:t>
            </a:r>
            <a:endParaRPr lang="en-US" sz="4000">
              <a:latin typeface="Pretendard ExtraBold"/>
              <a:ea typeface="Pretendard ExtraBold"/>
              <a:cs typeface="Pretendard Medium"/>
            </a:endParaRPr>
          </a:p>
        </p:txBody>
      </p:sp>
      <p:sp>
        <p:nvSpPr>
          <p:cNvPr id="7" name="Object 34"/>
          <p:cNvSpPr txBox="1"/>
          <p:nvPr/>
        </p:nvSpPr>
        <p:spPr>
          <a:xfrm>
            <a:off x="495300" y="3859009"/>
            <a:ext cx="917445" cy="477054"/>
          </a:xfrm>
          <a:prstGeom prst="rect">
            <a:avLst/>
          </a:prstGeom>
          <a:noFill/>
        </p:spPr>
        <p:txBody>
          <a:bodyPr wrap="square" anchor="ctr">
            <a:spAutoFit/>
          </a:bodyPr>
          <a:lstStyle/>
          <a:p>
            <a:pPr algn="ctr">
              <a:defRPr/>
            </a:pPr>
            <a:r>
              <a:rPr lang="en-US" sz="2500" kern="0" spc="-100">
                <a:solidFill>
                  <a:srgbClr val="EEF0ED"/>
                </a:solidFill>
                <a:latin typeface="Pretendard"/>
                <a:ea typeface="Pretendard"/>
                <a:cs typeface="Pretendard"/>
              </a:rPr>
              <a:t>02</a:t>
            </a:r>
            <a:endParaRPr lang="en-US" sz="2500">
              <a:latin typeface="Pretendard"/>
              <a:ea typeface="Pretendard"/>
            </a:endParaRPr>
          </a:p>
        </p:txBody>
      </p:sp>
      <p:sp>
        <p:nvSpPr>
          <p:cNvPr id="37" name="Object 37"/>
          <p:cNvSpPr txBox="1"/>
          <p:nvPr/>
        </p:nvSpPr>
        <p:spPr>
          <a:xfrm>
            <a:off x="584864" y="5094352"/>
            <a:ext cx="14448228" cy="1234440"/>
          </a:xfrm>
          <a:prstGeom prst="rect">
            <a:avLst/>
          </a:prstGeom>
          <a:noFill/>
        </p:spPr>
        <p:txBody>
          <a:bodyPr wrap="square" anchor="ctr">
            <a:spAutoFit/>
          </a:bodyPr>
          <a:lstStyle/>
          <a:p>
            <a:pPr>
              <a:lnSpc>
                <a:spcPct val="150000"/>
              </a:lnSpc>
              <a:defRPr/>
            </a:pPr>
            <a:r>
              <a:rPr lang="en-US" sz="2500">
                <a:solidFill>
                  <a:srgbClr val="000000"/>
                </a:solidFill>
                <a:latin typeface="Pretendard"/>
                <a:ea typeface="Pretendard"/>
                <a:cs typeface="Pretendard"/>
              </a:rPr>
              <a:t>현대 사회에서 전기 자전거 및 전동 킥보드의 보급이 늘어나면서 대여 서비스의 수요가 높아지고 있는 추세입니다. </a:t>
            </a:r>
          </a:p>
          <a:p>
            <a:pPr>
              <a:lnSpc>
                <a:spcPct val="150000"/>
              </a:lnSpc>
              <a:defRPr/>
            </a:pPr>
            <a:r>
              <a:rPr lang="en-US" sz="2500">
                <a:solidFill>
                  <a:srgbClr val="000000"/>
                </a:solidFill>
                <a:latin typeface="Pretendard"/>
                <a:ea typeface="Pretendard"/>
                <a:cs typeface="Pretendard"/>
              </a:rPr>
              <a:t>이러한 대여 서비스의 인기를 실감하여 프로젝트로서 대여 서비스 홈페이지를 개발 해보게 되었습니다.</a:t>
            </a:r>
            <a:endParaRPr lang="en-US" sz="2500">
              <a:latin typeface="Pretendard"/>
              <a:ea typeface="Pretendard"/>
            </a:endParaRPr>
          </a:p>
        </p:txBody>
      </p:sp>
      <p:sp>
        <p:nvSpPr>
          <p:cNvPr id="8" name="Object 36"/>
          <p:cNvSpPr txBox="1"/>
          <p:nvPr/>
        </p:nvSpPr>
        <p:spPr>
          <a:xfrm>
            <a:off x="584864" y="4520947"/>
            <a:ext cx="16440574" cy="549677"/>
          </a:xfrm>
          <a:prstGeom prst="rect">
            <a:avLst/>
          </a:prstGeom>
          <a:noFill/>
        </p:spPr>
        <p:txBody>
          <a:bodyPr wrap="square" anchor="ctr">
            <a:spAutoFit/>
          </a:bodyPr>
          <a:lstStyle/>
          <a:p>
            <a:pPr lvl="0">
              <a:defRPr/>
            </a:pPr>
            <a:r>
              <a:rPr lang="en-US" sz="3000">
                <a:solidFill>
                  <a:srgbClr val="000000"/>
                </a:solidFill>
                <a:latin typeface="Pretendard Medium"/>
                <a:ea typeface="Pretendard Medium"/>
                <a:cs typeface="Pretendard ExtraBold"/>
              </a:rPr>
              <a:t>[ 환경 보호와 편리한 이동을 위한 Eco 서비스 개발 배경 ]</a:t>
            </a:r>
            <a:endParaRPr lang="en-US" sz="3000">
              <a:latin typeface="Pretendard Medium"/>
              <a:ea typeface="Pretendard Medium"/>
              <a:cs typeface="Pretendard ExtraBold"/>
            </a:endParaRPr>
          </a:p>
        </p:txBody>
      </p:sp>
      <p:sp>
        <p:nvSpPr>
          <p:cNvPr id="1012" name="Object 37"/>
          <p:cNvSpPr txBox="1"/>
          <p:nvPr/>
        </p:nvSpPr>
        <p:spPr>
          <a:xfrm>
            <a:off x="609600" y="7187947"/>
            <a:ext cx="16440574" cy="550545"/>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3000" b="0" i="0" u="none" strike="noStrike" kern="1200" cap="none" spc="0" normalizeH="0" baseline="0">
                <a:solidFill>
                  <a:srgbClr val="000000"/>
                </a:solidFill>
                <a:latin typeface="Pretendard Medium"/>
                <a:ea typeface="Pretendard Medium"/>
                <a:cs typeface="Pretendard ExtraBold"/>
              </a:rPr>
              <a:t>[ 온라인 대여부터 배송까지 ]</a:t>
            </a:r>
          </a:p>
        </p:txBody>
      </p:sp>
      <p:sp>
        <p:nvSpPr>
          <p:cNvPr id="1013" name="Object 38"/>
          <p:cNvSpPr txBox="1"/>
          <p:nvPr/>
        </p:nvSpPr>
        <p:spPr>
          <a:xfrm>
            <a:off x="639371" y="7702487"/>
            <a:ext cx="15981592" cy="2394013"/>
          </a:xfrm>
          <a:prstGeom prst="rect">
            <a:avLst/>
          </a:prstGeom>
          <a:noFill/>
        </p:spPr>
        <p:txBody>
          <a:bodyPr wrap="square" lIns="72009" tIns="36004" rIns="72009" bIns="72009" anchor="ctr">
            <a:spAutoFit/>
          </a:bodyPr>
          <a:lstStyle/>
          <a:p>
            <a:pPr marL="0" indent="0" algn="l" defTabSz="914400" rtl="0" eaLnBrk="1" latinLnBrk="0" hangingPunct="1">
              <a:lnSpc>
                <a:spcPct val="150000"/>
              </a:lnSpc>
              <a:spcBef>
                <a:spcPct val="0"/>
              </a:spcBef>
              <a:spcAft>
                <a:spcPts val="0"/>
              </a:spcAft>
              <a:buNone/>
              <a:defRPr/>
            </a:pPr>
            <a:r>
              <a:rPr kumimoji="0" lang="en-US" sz="2500" b="0" i="0" u="none" strike="noStrike" kern="1200" cap="none" spc="0" normalizeH="0" baseline="0" dirty="0" err="1">
                <a:solidFill>
                  <a:srgbClr val="000000"/>
                </a:solidFill>
                <a:latin typeface="Pretendard"/>
                <a:ea typeface="Pretendard"/>
                <a:cs typeface="Pretendard"/>
              </a:rPr>
              <a:t>사용자들이</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편리하게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다양한</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종류의</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전기</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자전거</a:t>
            </a:r>
            <a:r>
              <a:rPr kumimoji="0" lang="en-US" sz="2500" b="0" i="0" u="none" strike="noStrike" kern="1200" cap="none" spc="0" normalizeH="0" baseline="0" dirty="0">
                <a:solidFill>
                  <a:srgbClr val="000000"/>
                </a:solidFill>
                <a:latin typeface="Pretendard"/>
                <a:ea typeface="Pretendard"/>
                <a:cs typeface="Pretendard"/>
              </a:rPr>
              <a:t> 및 </a:t>
            </a:r>
            <a:r>
              <a:rPr kumimoji="0" lang="en-US" sz="2500" b="0" i="0" u="none" strike="noStrike" kern="1200" cap="none" spc="0" normalizeH="0" baseline="0" dirty="0" err="1">
                <a:solidFill>
                  <a:srgbClr val="000000"/>
                </a:solidFill>
                <a:latin typeface="Pretendard"/>
                <a:ea typeface="Pretendard"/>
                <a:cs typeface="Pretendard"/>
              </a:rPr>
              <a:t>전동</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킥보들를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대여하고</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사용할</a:t>
            </a:r>
            <a:r>
              <a:rPr kumimoji="0" lang="en-US" sz="2500" b="0" i="0" u="none" strike="noStrike" kern="1200" cap="none" spc="0" normalizeH="0" baseline="0" dirty="0">
                <a:solidFill>
                  <a:srgbClr val="000000"/>
                </a:solidFill>
                <a:latin typeface="Pretendard"/>
                <a:ea typeface="Pretendard"/>
                <a:cs typeface="Pretendard"/>
              </a:rPr>
              <a:t> 수 </a:t>
            </a:r>
            <a:r>
              <a:rPr kumimoji="0" lang="en-US" sz="2500" b="0" i="0" u="none" strike="noStrike" kern="1200" cap="none" spc="0" normalizeH="0" baseline="0" dirty="0" err="1">
                <a:solidFill>
                  <a:srgbClr val="000000"/>
                </a:solidFill>
                <a:latin typeface="Pretendard"/>
                <a:ea typeface="Pretendard"/>
                <a:cs typeface="Pretendard"/>
              </a:rPr>
              <a:t>있도록</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합니다</a:t>
            </a:r>
            <a:r>
              <a:rPr kumimoji="0" lang="en-US" sz="2500" b="0" i="0" u="none" strike="noStrike" kern="1200" cap="none" spc="0" normalizeH="0" baseline="0" dirty="0">
                <a:solidFill>
                  <a:srgbClr val="000000"/>
                </a:solidFill>
                <a:latin typeface="Pretendard"/>
                <a:ea typeface="Pretendard"/>
                <a:cs typeface="Pretendard"/>
              </a:rPr>
              <a:t>. </a:t>
            </a:r>
          </a:p>
          <a:p>
            <a:pPr marL="0" indent="0" algn="l" defTabSz="914400" rtl="0" eaLnBrk="1" latinLnBrk="0" hangingPunct="1">
              <a:lnSpc>
                <a:spcPct val="150000"/>
              </a:lnSpc>
              <a:spcBef>
                <a:spcPct val="0"/>
              </a:spcBef>
              <a:spcAft>
                <a:spcPts val="0"/>
              </a:spcAft>
              <a:buNone/>
              <a:defRPr/>
            </a:pPr>
            <a:r>
              <a:rPr kumimoji="0" lang="en-US" sz="2500" b="0" i="0" u="none" strike="noStrike" kern="1200" cap="none" spc="0" normalizeH="0" baseline="0" dirty="0">
                <a:solidFill>
                  <a:srgbClr val="000000"/>
                </a:solidFill>
                <a:latin typeface="Pretendard"/>
                <a:ea typeface="Pretendard"/>
                <a:cs typeface="Pretendard"/>
              </a:rPr>
              <a:t>이 </a:t>
            </a:r>
            <a:r>
              <a:rPr kumimoji="0" lang="en-US" sz="2500" b="0" i="0" u="none" strike="noStrike" kern="1200" cap="none" spc="0" normalizeH="0" baseline="0" dirty="0" err="1">
                <a:solidFill>
                  <a:srgbClr val="000000"/>
                </a:solidFill>
                <a:latin typeface="Pretendard"/>
                <a:ea typeface="Pretendard"/>
                <a:cs typeface="Pretendard"/>
              </a:rPr>
              <a:t>서비스를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통하여</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사용자들은</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컴퓨터를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통해</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간편하게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대여</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예약을</a:t>
            </a:r>
            <a:r>
              <a:rPr kumimoji="0" lang="en-US" sz="2500" b="0" i="0" u="none" strike="noStrike" kern="1200" cap="none" spc="0" normalizeH="0" baseline="0" dirty="0">
                <a:solidFill>
                  <a:srgbClr val="000000"/>
                </a:solidFill>
                <a:latin typeface="Pretendard"/>
                <a:ea typeface="Pretendard"/>
                <a:cs typeface="Pretendard"/>
              </a:rPr>
              <a:t> 할 수 </a:t>
            </a:r>
            <a:r>
              <a:rPr kumimoji="0" lang="en-US" sz="2500" b="0" i="0" u="none" strike="noStrike" kern="1200" cap="none" spc="0" normalizeH="0" baseline="0" dirty="0" err="1">
                <a:solidFill>
                  <a:srgbClr val="000000"/>
                </a:solidFill>
                <a:latin typeface="Pretendard"/>
                <a:ea typeface="Pretendard"/>
                <a:cs typeface="Pretendard"/>
              </a:rPr>
              <a:t>있고</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필요한</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자전거나</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킥보드를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선택할</a:t>
            </a:r>
            <a:r>
              <a:rPr kumimoji="0" lang="en-US" sz="2500" b="0" i="0" u="none" strike="noStrike" kern="1200" cap="none" spc="0" normalizeH="0" baseline="0" dirty="0">
                <a:solidFill>
                  <a:srgbClr val="000000"/>
                </a:solidFill>
                <a:latin typeface="Pretendard"/>
                <a:ea typeface="Pretendard"/>
                <a:cs typeface="Pretendard"/>
              </a:rPr>
              <a:t> 수 </a:t>
            </a:r>
            <a:r>
              <a:rPr kumimoji="0" lang="en-US" sz="2500" b="0" i="0" u="none" strike="noStrike" kern="1200" cap="none" spc="0" normalizeH="0" baseline="0" dirty="0" err="1">
                <a:solidFill>
                  <a:srgbClr val="000000"/>
                </a:solidFill>
                <a:latin typeface="Pretendard"/>
                <a:ea typeface="Pretendard"/>
                <a:cs typeface="Pretendard"/>
              </a:rPr>
              <a:t>있습니다</a:t>
            </a:r>
            <a:r>
              <a:rPr kumimoji="0" lang="en-US" sz="2500" b="0" i="0" u="none" strike="noStrike" kern="1200" cap="none" spc="0" normalizeH="0" baseline="0" dirty="0">
                <a:solidFill>
                  <a:srgbClr val="000000"/>
                </a:solidFill>
                <a:latin typeface="Pretendard"/>
                <a:ea typeface="Pretendard"/>
                <a:cs typeface="Pretendard"/>
              </a:rPr>
              <a:t>. </a:t>
            </a:r>
          </a:p>
          <a:p>
            <a:pPr marL="0" indent="0" algn="l" defTabSz="914400" rtl="0" eaLnBrk="1" latinLnBrk="0" hangingPunct="1">
              <a:lnSpc>
                <a:spcPct val="150000"/>
              </a:lnSpc>
              <a:spcBef>
                <a:spcPct val="0"/>
              </a:spcBef>
              <a:spcAft>
                <a:spcPts val="0"/>
              </a:spcAft>
              <a:buNone/>
              <a:defRPr/>
            </a:pPr>
            <a:r>
              <a:rPr kumimoji="0" lang="en-US" sz="2500" b="0" i="0" u="none" strike="noStrike" kern="1200" cap="none" spc="0" normalizeH="0" baseline="0" dirty="0" err="1">
                <a:solidFill>
                  <a:srgbClr val="000000"/>
                </a:solidFill>
                <a:latin typeface="Pretendard"/>
                <a:ea typeface="Pretendard"/>
                <a:cs typeface="Pretendard"/>
              </a:rPr>
              <a:t>또한</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배송</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서비스를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제공하여</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사용자가</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원하는</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장소로</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편리하게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배달</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받을</a:t>
            </a:r>
            <a:r>
              <a:rPr kumimoji="0" lang="en-US" sz="2500" b="0" i="0" u="none" strike="noStrike" kern="1200" cap="none" spc="0" normalizeH="0" baseline="0" dirty="0">
                <a:solidFill>
                  <a:srgbClr val="000000"/>
                </a:solidFill>
                <a:latin typeface="Pretendard"/>
                <a:ea typeface="Pretendard"/>
                <a:cs typeface="Pretendard"/>
              </a:rPr>
              <a:t> 수 </a:t>
            </a:r>
            <a:r>
              <a:rPr kumimoji="0" lang="en-US" sz="2500" b="0" i="0" u="none" strike="noStrike" kern="1200" cap="none" spc="0" normalizeH="0" baseline="0" dirty="0" err="1">
                <a:solidFill>
                  <a:srgbClr val="000000"/>
                </a:solidFill>
                <a:latin typeface="Pretendard"/>
                <a:ea typeface="Pretendard"/>
                <a:cs typeface="Pretendard"/>
              </a:rPr>
              <a:t>있게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기획하였으며</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이를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통해</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사용자들은</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자전거나</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킥보드를</a:t>
            </a:r>
            <a:r>
              <a:rPr kumimoji="0" lang="en-US" sz="2500" b="0" i="0" u="none" strike="noStrike" kern="1200" cap="none" spc="0" normalizeH="0" baseline="0" dirty="0">
                <a:solidFill>
                  <a:srgbClr val="000000"/>
                </a:solidFill>
                <a:latin typeface="Pretendard"/>
                <a:ea typeface="Pretendard"/>
                <a:cs typeface="Pretendard"/>
              </a:rPr>
              <a:t> 이 전 </a:t>
            </a:r>
            <a:r>
              <a:rPr kumimoji="0" lang="en-US" sz="2500" b="0" i="0" u="none" strike="noStrike" kern="1200" cap="none" spc="0" normalizeH="0" baseline="0" dirty="0" err="1">
                <a:solidFill>
                  <a:srgbClr val="000000"/>
                </a:solidFill>
                <a:latin typeface="Pretendard"/>
                <a:ea typeface="Pretendard"/>
                <a:cs typeface="Pretendard"/>
              </a:rPr>
              <a:t>처럼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대여할</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위치를</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찾지</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않아도</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필요할</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때마다</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편리하게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대여하여</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이동</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수단으로</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활용</a:t>
            </a:r>
            <a:r>
              <a:rPr kumimoji="0" lang="en-US" sz="2500" b="0" i="0" u="none" strike="noStrike" kern="1200" cap="none" spc="0" normalizeH="0" baseline="0" dirty="0">
                <a:solidFill>
                  <a:srgbClr val="000000"/>
                </a:solidFill>
                <a:latin typeface="Pretendard"/>
                <a:ea typeface="Pretendard"/>
                <a:cs typeface="Pretendard"/>
              </a:rPr>
              <a:t> 할 수 </a:t>
            </a:r>
            <a:r>
              <a:rPr kumimoji="0" lang="en-US" sz="2500" b="0" i="0" u="none" strike="noStrike" kern="1200" cap="none" spc="0" normalizeH="0" baseline="0" dirty="0" err="1">
                <a:solidFill>
                  <a:srgbClr val="000000"/>
                </a:solidFill>
                <a:latin typeface="Pretendard"/>
                <a:ea typeface="Pretendard"/>
                <a:cs typeface="Pretendard"/>
              </a:rPr>
              <a:t>있게</a:t>
            </a:r>
            <a:r>
              <a:rPr kumimoji="0" lang="en-US" sz="2500" b="0" i="0" u="none" strike="noStrike" kern="1200" cap="none" spc="0" normalizeH="0" baseline="0" dirty="0">
                <a:solidFill>
                  <a:srgbClr val="000000"/>
                </a:solidFill>
                <a:latin typeface="Pretendard"/>
                <a:ea typeface="Pretendard"/>
                <a:cs typeface="Pretendard"/>
              </a:rPr>
              <a:t> </a:t>
            </a:r>
            <a:r>
              <a:rPr kumimoji="0" lang="en-US" sz="2500" b="0" i="0" u="none" strike="noStrike" kern="1200" cap="none" spc="0" normalizeH="0" baseline="0" dirty="0" err="1">
                <a:solidFill>
                  <a:srgbClr val="000000"/>
                </a:solidFill>
                <a:latin typeface="Pretendard"/>
                <a:ea typeface="Pretendard"/>
                <a:cs typeface="Pretendard"/>
              </a:rPr>
              <a:t>만들었습니다</a:t>
            </a:r>
            <a:r>
              <a:rPr kumimoji="0" lang="en-US" sz="2500" b="0" i="0" u="none" strike="noStrike" kern="1200" cap="none" spc="0" normalizeH="0" baseline="0" dirty="0">
                <a:solidFill>
                  <a:srgbClr val="000000"/>
                </a:solidFill>
                <a:latin typeface="Pretendard"/>
                <a:ea typeface="Pretendard"/>
                <a:cs typeface="Pretendard"/>
              </a:rPr>
              <a:t>.</a:t>
            </a:r>
            <a:endParaRPr kumimoji="0" lang="en-US" sz="2500" b="0" i="0" u="none" strike="noStrike" kern="1200" cap="none" spc="0" normalizeH="0" baseline="0" dirty="0">
              <a:solidFill>
                <a:srgbClr val="000000"/>
              </a:solidFill>
              <a:latin typeface="Pretendard"/>
              <a:ea typeface="Pretendard"/>
            </a:endParaRPr>
          </a:p>
        </p:txBody>
      </p:sp>
      <p:sp>
        <p:nvSpPr>
          <p:cNvPr id="1014" name="Object 33"/>
          <p:cNvSpPr txBox="1"/>
          <p:nvPr/>
        </p:nvSpPr>
        <p:spPr>
          <a:xfrm>
            <a:off x="1502309" y="6406897"/>
            <a:ext cx="10695465" cy="703463"/>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ko-KR" altLang="en-US" sz="4000" b="0" i="0" u="none" strike="noStrike" kern="1200" cap="none" spc="0" normalizeH="0" baseline="0" dirty="0">
                <a:solidFill>
                  <a:srgbClr val="000000"/>
                </a:solidFill>
                <a:latin typeface="Pretendard ExtraBold"/>
                <a:ea typeface="Pretendard ExtraBold"/>
              </a:rPr>
              <a:t>기획의도</a:t>
            </a:r>
            <a:endParaRPr kumimoji="0" lang="en-US" sz="4000" b="0" i="0" u="none" strike="noStrike" kern="1200" cap="none" spc="0" normalizeH="0" baseline="0" dirty="0">
              <a:solidFill>
                <a:srgbClr val="000000"/>
              </a:solidFill>
              <a:latin typeface="Pretendard ExtraBold"/>
              <a:ea typeface="Pretendard ExtraBold"/>
            </a:endParaRPr>
          </a:p>
        </p:txBody>
      </p:sp>
      <p:grpSp>
        <p:nvGrpSpPr>
          <p:cNvPr id="1015" name="그룹 7"/>
          <p:cNvGrpSpPr/>
          <p:nvPr/>
        </p:nvGrpSpPr>
        <p:grpSpPr>
          <a:xfrm>
            <a:off x="508000" y="6404992"/>
            <a:ext cx="917445" cy="689398"/>
            <a:chOff x="508000" y="1066800"/>
            <a:chExt cx="917445" cy="689398"/>
          </a:xfrm>
        </p:grpSpPr>
        <p:grpSp>
          <p:nvGrpSpPr>
            <p:cNvPr id="1016" name="그룹 1010"/>
            <p:cNvGrpSpPr/>
            <p:nvPr/>
          </p:nvGrpSpPr>
          <p:grpSpPr>
            <a:xfrm>
              <a:off x="584864" y="1066800"/>
              <a:ext cx="732227" cy="689398"/>
              <a:chOff x="639372" y="1130415"/>
              <a:chExt cx="843111" cy="843111"/>
            </a:xfrm>
          </p:grpSpPr>
          <p:pic>
            <p:nvPicPr>
              <p:cNvPr id="1017" name="Object 30"/>
              <p:cNvPicPr>
                <a:picLocks noChangeAspect="1"/>
              </p:cNvPicPr>
              <p:nvPr/>
            </p:nvPicPr>
            <p:blipFill rotWithShape="1">
              <a:blip r:embed="rId3"/>
              <a:stretch>
                <a:fillRect/>
              </a:stretch>
            </p:blipFill>
            <p:spPr>
              <a:xfrm>
                <a:off x="639372" y="1130415"/>
                <a:ext cx="843111" cy="843111"/>
              </a:xfrm>
              <a:prstGeom prst="rect">
                <a:avLst/>
              </a:prstGeom>
            </p:spPr>
          </p:pic>
        </p:grpSp>
        <p:sp>
          <p:nvSpPr>
            <p:cNvPr id="1018" name="Object 34"/>
            <p:cNvSpPr txBox="1"/>
            <p:nvPr/>
          </p:nvSpPr>
          <p:spPr>
            <a:xfrm>
              <a:off x="50800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03</a:t>
              </a:r>
              <a:endParaRPr kumimoji="0" lang="en-US" sz="2500" b="0" i="0" u="none" strike="noStrike" kern="1200" cap="none" spc="0" normalizeH="0" baseline="0">
                <a:solidFill>
                  <a:srgbClr val="000000"/>
                </a:solidFill>
                <a:latin typeface="Pretendard"/>
                <a:ea typeface="Pretendard"/>
              </a:endParaRPr>
            </a:p>
          </p:txBody>
        </p:sp>
      </p:grpSp>
      <p:grpSp>
        <p:nvGrpSpPr>
          <p:cNvPr id="40" name="그룹 1003">
            <a:extLst>
              <a:ext uri="{FF2B5EF4-FFF2-40B4-BE49-F238E27FC236}">
                <a16:creationId xmlns:a16="http://schemas.microsoft.com/office/drawing/2014/main" id="{99106B54-3A23-45B7-87E9-5F2FE90DECA0}"/>
              </a:ext>
            </a:extLst>
          </p:cNvPr>
          <p:cNvGrpSpPr/>
          <p:nvPr/>
        </p:nvGrpSpPr>
        <p:grpSpPr>
          <a:xfrm>
            <a:off x="0" y="0"/>
            <a:ext cx="18285714" cy="668520"/>
            <a:chOff x="0" y="0"/>
            <a:chExt cx="18285714" cy="668520"/>
          </a:xfrm>
        </p:grpSpPr>
        <p:pic>
          <p:nvPicPr>
            <p:cNvPr id="41" name="Object 8">
              <a:extLst>
                <a:ext uri="{FF2B5EF4-FFF2-40B4-BE49-F238E27FC236}">
                  <a16:creationId xmlns:a16="http://schemas.microsoft.com/office/drawing/2014/main" id="{AC8E8841-C76E-420F-8F9C-AB2B205D8872}"/>
                </a:ext>
              </a:extLst>
            </p:cNvPr>
            <p:cNvPicPr>
              <a:picLocks noChangeAspect="1"/>
            </p:cNvPicPr>
            <p:nvPr/>
          </p:nvPicPr>
          <p:blipFill>
            <a:blip r:embed="rId4" cstate="print"/>
            <a:stretch>
              <a:fillRect/>
            </a:stretch>
          </p:blipFill>
          <p:spPr>
            <a:xfrm>
              <a:off x="0" y="0"/>
              <a:ext cx="18285714" cy="668520"/>
            </a:xfrm>
            <a:prstGeom prst="rect">
              <a:avLst/>
            </a:prstGeom>
          </p:spPr>
        </p:pic>
      </p:grpSp>
      <p:grpSp>
        <p:nvGrpSpPr>
          <p:cNvPr id="42" name="그룹 1004">
            <a:extLst>
              <a:ext uri="{FF2B5EF4-FFF2-40B4-BE49-F238E27FC236}">
                <a16:creationId xmlns:a16="http://schemas.microsoft.com/office/drawing/2014/main" id="{6D3F2F6F-D562-48CA-AD26-FA0056099F2C}"/>
              </a:ext>
            </a:extLst>
          </p:cNvPr>
          <p:cNvGrpSpPr/>
          <p:nvPr/>
        </p:nvGrpSpPr>
        <p:grpSpPr>
          <a:xfrm>
            <a:off x="0" y="654235"/>
            <a:ext cx="18285714" cy="14286"/>
            <a:chOff x="0" y="654235"/>
            <a:chExt cx="18285714" cy="14286"/>
          </a:xfrm>
        </p:grpSpPr>
        <p:pic>
          <p:nvPicPr>
            <p:cNvPr id="43" name="Object 11">
              <a:extLst>
                <a:ext uri="{FF2B5EF4-FFF2-40B4-BE49-F238E27FC236}">
                  <a16:creationId xmlns:a16="http://schemas.microsoft.com/office/drawing/2014/main" id="{71D5F6F7-10DE-4B28-8FAD-B0FE72403727}"/>
                </a:ext>
              </a:extLst>
            </p:cNvPr>
            <p:cNvPicPr>
              <a:picLocks noChangeAspect="1"/>
            </p:cNvPicPr>
            <p:nvPr/>
          </p:nvPicPr>
          <p:blipFill>
            <a:blip r:embed="rId5" cstate="print"/>
            <a:stretch>
              <a:fillRect/>
            </a:stretch>
          </p:blipFill>
          <p:spPr>
            <a:xfrm>
              <a:off x="0" y="654235"/>
              <a:ext cx="18285714" cy="14286"/>
            </a:xfrm>
            <a:prstGeom prst="rect">
              <a:avLst/>
            </a:prstGeom>
          </p:spPr>
        </p:pic>
      </p:grpSp>
      <p:grpSp>
        <p:nvGrpSpPr>
          <p:cNvPr id="44" name="그룹 1005">
            <a:extLst>
              <a:ext uri="{FF2B5EF4-FFF2-40B4-BE49-F238E27FC236}">
                <a16:creationId xmlns:a16="http://schemas.microsoft.com/office/drawing/2014/main" id="{32299EEE-440A-497F-A91B-D055303D786E}"/>
              </a:ext>
            </a:extLst>
          </p:cNvPr>
          <p:cNvGrpSpPr/>
          <p:nvPr/>
        </p:nvGrpSpPr>
        <p:grpSpPr>
          <a:xfrm>
            <a:off x="0" y="0"/>
            <a:ext cx="18285714" cy="14286"/>
            <a:chOff x="0" y="0"/>
            <a:chExt cx="18285714" cy="14286"/>
          </a:xfrm>
        </p:grpSpPr>
        <p:pic>
          <p:nvPicPr>
            <p:cNvPr id="45" name="Object 14">
              <a:extLst>
                <a:ext uri="{FF2B5EF4-FFF2-40B4-BE49-F238E27FC236}">
                  <a16:creationId xmlns:a16="http://schemas.microsoft.com/office/drawing/2014/main" id="{68C98C26-E9F4-4770-9C8F-74F3181EFBC9}"/>
                </a:ext>
              </a:extLst>
            </p:cNvPr>
            <p:cNvPicPr>
              <a:picLocks noChangeAspect="1"/>
            </p:cNvPicPr>
            <p:nvPr/>
          </p:nvPicPr>
          <p:blipFill>
            <a:blip r:embed="rId5" cstate="print"/>
            <a:stretch>
              <a:fillRect/>
            </a:stretch>
          </p:blipFill>
          <p:spPr>
            <a:xfrm>
              <a:off x="0" y="0"/>
              <a:ext cx="18285714" cy="14286"/>
            </a:xfrm>
            <a:prstGeom prst="rect">
              <a:avLst/>
            </a:prstGeom>
          </p:spPr>
        </p:pic>
      </p:grpSp>
      <p:grpSp>
        <p:nvGrpSpPr>
          <p:cNvPr id="46" name="그룹 1016">
            <a:extLst>
              <a:ext uri="{FF2B5EF4-FFF2-40B4-BE49-F238E27FC236}">
                <a16:creationId xmlns:a16="http://schemas.microsoft.com/office/drawing/2014/main" id="{B3ABF090-3702-47B5-9A3B-9FE0AEAB9558}"/>
              </a:ext>
            </a:extLst>
          </p:cNvPr>
          <p:cNvGrpSpPr/>
          <p:nvPr/>
        </p:nvGrpSpPr>
        <p:grpSpPr>
          <a:xfrm>
            <a:off x="17366741" y="282862"/>
            <a:ext cx="88511" cy="88511"/>
            <a:chOff x="17366741" y="282862"/>
            <a:chExt cx="88511" cy="88511"/>
          </a:xfrm>
        </p:grpSpPr>
        <p:pic>
          <p:nvPicPr>
            <p:cNvPr id="47" name="Object 47">
              <a:extLst>
                <a:ext uri="{FF2B5EF4-FFF2-40B4-BE49-F238E27FC236}">
                  <a16:creationId xmlns:a16="http://schemas.microsoft.com/office/drawing/2014/main" id="{4F3A6198-9821-40C1-BF41-0171891CA88F}"/>
                </a:ext>
              </a:extLst>
            </p:cNvPr>
            <p:cNvPicPr>
              <a:picLocks noChangeAspect="1"/>
            </p:cNvPicPr>
            <p:nvPr/>
          </p:nvPicPr>
          <p:blipFill>
            <a:blip r:embed="rId6" cstate="print"/>
            <a:stretch>
              <a:fillRect/>
            </a:stretch>
          </p:blipFill>
          <p:spPr>
            <a:xfrm>
              <a:off x="17366741" y="282862"/>
              <a:ext cx="88511" cy="88511"/>
            </a:xfrm>
            <a:prstGeom prst="rect">
              <a:avLst/>
            </a:prstGeom>
          </p:spPr>
        </p:pic>
      </p:grpSp>
      <p:grpSp>
        <p:nvGrpSpPr>
          <p:cNvPr id="48" name="그룹 1017">
            <a:extLst>
              <a:ext uri="{FF2B5EF4-FFF2-40B4-BE49-F238E27FC236}">
                <a16:creationId xmlns:a16="http://schemas.microsoft.com/office/drawing/2014/main" id="{F8B15003-A69B-4087-911D-7DD93991CA9F}"/>
              </a:ext>
            </a:extLst>
          </p:cNvPr>
          <p:cNvGrpSpPr/>
          <p:nvPr/>
        </p:nvGrpSpPr>
        <p:grpSpPr>
          <a:xfrm>
            <a:off x="17118149" y="282862"/>
            <a:ext cx="88511" cy="88511"/>
            <a:chOff x="17118149" y="282862"/>
            <a:chExt cx="88511" cy="88511"/>
          </a:xfrm>
        </p:grpSpPr>
        <p:pic>
          <p:nvPicPr>
            <p:cNvPr id="49" name="Object 50">
              <a:extLst>
                <a:ext uri="{FF2B5EF4-FFF2-40B4-BE49-F238E27FC236}">
                  <a16:creationId xmlns:a16="http://schemas.microsoft.com/office/drawing/2014/main" id="{AEDE213B-A70D-49A3-B19F-803533198228}"/>
                </a:ext>
              </a:extLst>
            </p:cNvPr>
            <p:cNvPicPr>
              <a:picLocks noChangeAspect="1"/>
            </p:cNvPicPr>
            <p:nvPr/>
          </p:nvPicPr>
          <p:blipFill>
            <a:blip r:embed="rId6" cstate="print"/>
            <a:stretch>
              <a:fillRect/>
            </a:stretch>
          </p:blipFill>
          <p:spPr>
            <a:xfrm>
              <a:off x="17118149" y="282862"/>
              <a:ext cx="88511" cy="88511"/>
            </a:xfrm>
            <a:prstGeom prst="rect">
              <a:avLst/>
            </a:prstGeom>
          </p:spPr>
        </p:pic>
      </p:grpSp>
      <p:grpSp>
        <p:nvGrpSpPr>
          <p:cNvPr id="50" name="그룹 1018">
            <a:extLst>
              <a:ext uri="{FF2B5EF4-FFF2-40B4-BE49-F238E27FC236}">
                <a16:creationId xmlns:a16="http://schemas.microsoft.com/office/drawing/2014/main" id="{12B24F5D-C5F2-4D45-9D0F-7719A094E430}"/>
              </a:ext>
            </a:extLst>
          </p:cNvPr>
          <p:cNvGrpSpPr/>
          <p:nvPr/>
        </p:nvGrpSpPr>
        <p:grpSpPr>
          <a:xfrm>
            <a:off x="16869556" y="282862"/>
            <a:ext cx="88511" cy="88511"/>
            <a:chOff x="16869556" y="282862"/>
            <a:chExt cx="88511" cy="88511"/>
          </a:xfrm>
        </p:grpSpPr>
        <p:pic>
          <p:nvPicPr>
            <p:cNvPr id="51" name="Object 53">
              <a:extLst>
                <a:ext uri="{FF2B5EF4-FFF2-40B4-BE49-F238E27FC236}">
                  <a16:creationId xmlns:a16="http://schemas.microsoft.com/office/drawing/2014/main" id="{8C159CBE-101D-4534-A7D7-18BD4032BD69}"/>
                </a:ext>
              </a:extLst>
            </p:cNvPr>
            <p:cNvPicPr>
              <a:picLocks noChangeAspect="1"/>
            </p:cNvPicPr>
            <p:nvPr/>
          </p:nvPicPr>
          <p:blipFill>
            <a:blip r:embed="rId6" cstate="print"/>
            <a:stretch>
              <a:fillRect/>
            </a:stretch>
          </p:blipFill>
          <p:spPr>
            <a:xfrm>
              <a:off x="16869556" y="282862"/>
              <a:ext cx="88511" cy="88511"/>
            </a:xfrm>
            <a:prstGeom prst="rect">
              <a:avLst/>
            </a:prstGeom>
          </p:spPr>
        </p:pic>
      </p:grpSp>
      <p:grpSp>
        <p:nvGrpSpPr>
          <p:cNvPr id="52" name="그룹 1019">
            <a:extLst>
              <a:ext uri="{FF2B5EF4-FFF2-40B4-BE49-F238E27FC236}">
                <a16:creationId xmlns:a16="http://schemas.microsoft.com/office/drawing/2014/main" id="{713F9789-3E9B-4134-8278-F4F4BEDE6C0F}"/>
              </a:ext>
            </a:extLst>
          </p:cNvPr>
          <p:cNvGrpSpPr/>
          <p:nvPr/>
        </p:nvGrpSpPr>
        <p:grpSpPr>
          <a:xfrm>
            <a:off x="16620963" y="282862"/>
            <a:ext cx="88511" cy="88511"/>
            <a:chOff x="16620963" y="282862"/>
            <a:chExt cx="88511" cy="88511"/>
          </a:xfrm>
        </p:grpSpPr>
        <p:pic>
          <p:nvPicPr>
            <p:cNvPr id="53" name="Object 56">
              <a:extLst>
                <a:ext uri="{FF2B5EF4-FFF2-40B4-BE49-F238E27FC236}">
                  <a16:creationId xmlns:a16="http://schemas.microsoft.com/office/drawing/2014/main" id="{72C7DB3B-1E7C-450C-99F0-3D256E3ECC70}"/>
                </a:ext>
              </a:extLst>
            </p:cNvPr>
            <p:cNvPicPr>
              <a:picLocks noChangeAspect="1"/>
            </p:cNvPicPr>
            <p:nvPr/>
          </p:nvPicPr>
          <p:blipFill>
            <a:blip r:embed="rId6" cstate="print"/>
            <a:stretch>
              <a:fillRect/>
            </a:stretch>
          </p:blipFill>
          <p:spPr>
            <a:xfrm>
              <a:off x="16620963" y="282862"/>
              <a:ext cx="88511" cy="88511"/>
            </a:xfrm>
            <a:prstGeom prst="rect">
              <a:avLst/>
            </a:prstGeom>
          </p:spPr>
        </p:pic>
      </p:grpSp>
      <p:grpSp>
        <p:nvGrpSpPr>
          <p:cNvPr id="54" name="그룹 1020">
            <a:extLst>
              <a:ext uri="{FF2B5EF4-FFF2-40B4-BE49-F238E27FC236}">
                <a16:creationId xmlns:a16="http://schemas.microsoft.com/office/drawing/2014/main" id="{8C129688-8AF4-41C9-841E-40591830931D}"/>
              </a:ext>
            </a:extLst>
          </p:cNvPr>
          <p:cNvGrpSpPr/>
          <p:nvPr/>
        </p:nvGrpSpPr>
        <p:grpSpPr>
          <a:xfrm>
            <a:off x="16372371" y="282862"/>
            <a:ext cx="88511" cy="88511"/>
            <a:chOff x="16372371" y="282862"/>
            <a:chExt cx="88511" cy="88511"/>
          </a:xfrm>
        </p:grpSpPr>
        <p:pic>
          <p:nvPicPr>
            <p:cNvPr id="55" name="Object 59">
              <a:extLst>
                <a:ext uri="{FF2B5EF4-FFF2-40B4-BE49-F238E27FC236}">
                  <a16:creationId xmlns:a16="http://schemas.microsoft.com/office/drawing/2014/main" id="{E791CF42-FB25-40CB-B9EA-B3631FAC8663}"/>
                </a:ext>
              </a:extLst>
            </p:cNvPr>
            <p:cNvPicPr>
              <a:picLocks noChangeAspect="1"/>
            </p:cNvPicPr>
            <p:nvPr/>
          </p:nvPicPr>
          <p:blipFill>
            <a:blip r:embed="rId6" cstate="print"/>
            <a:stretch>
              <a:fillRect/>
            </a:stretch>
          </p:blipFill>
          <p:spPr>
            <a:xfrm>
              <a:off x="16372371" y="282862"/>
              <a:ext cx="88511" cy="88511"/>
            </a:xfrm>
            <a:prstGeom prst="rect">
              <a:avLst/>
            </a:prstGeom>
          </p:spPr>
        </p:pic>
      </p:grpSp>
      <p:sp>
        <p:nvSpPr>
          <p:cNvPr id="56" name="Object 52">
            <a:extLst>
              <a:ext uri="{FF2B5EF4-FFF2-40B4-BE49-F238E27FC236}">
                <a16:creationId xmlns:a16="http://schemas.microsoft.com/office/drawing/2014/main" id="{5BB85CE4-39DD-494F-BE5F-692B38F41034}"/>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grpSp>
        <p:nvGrpSpPr>
          <p:cNvPr id="57" name="그룹 1">
            <a:extLst>
              <a:ext uri="{FF2B5EF4-FFF2-40B4-BE49-F238E27FC236}">
                <a16:creationId xmlns:a16="http://schemas.microsoft.com/office/drawing/2014/main" id="{BCF30093-78B1-49B9-97B0-590A80FA2219}"/>
              </a:ext>
            </a:extLst>
          </p:cNvPr>
          <p:cNvGrpSpPr/>
          <p:nvPr/>
        </p:nvGrpSpPr>
        <p:grpSpPr>
          <a:xfrm>
            <a:off x="482730" y="1066800"/>
            <a:ext cx="917445" cy="689398"/>
            <a:chOff x="482730" y="1066800"/>
            <a:chExt cx="917445" cy="689398"/>
          </a:xfrm>
        </p:grpSpPr>
        <p:grpSp>
          <p:nvGrpSpPr>
            <p:cNvPr id="58" name="그룹 1010">
              <a:extLst>
                <a:ext uri="{FF2B5EF4-FFF2-40B4-BE49-F238E27FC236}">
                  <a16:creationId xmlns:a16="http://schemas.microsoft.com/office/drawing/2014/main" id="{D968235B-3858-4976-9D5A-03492FE0700A}"/>
                </a:ext>
              </a:extLst>
            </p:cNvPr>
            <p:cNvGrpSpPr/>
            <p:nvPr/>
          </p:nvGrpSpPr>
          <p:grpSpPr>
            <a:xfrm>
              <a:off x="584864" y="1066800"/>
              <a:ext cx="732227" cy="689398"/>
              <a:chOff x="639372" y="1130415"/>
              <a:chExt cx="843111" cy="843111"/>
            </a:xfrm>
          </p:grpSpPr>
          <p:pic>
            <p:nvPicPr>
              <p:cNvPr id="60" name="Object 30">
                <a:extLst>
                  <a:ext uri="{FF2B5EF4-FFF2-40B4-BE49-F238E27FC236}">
                    <a16:creationId xmlns:a16="http://schemas.microsoft.com/office/drawing/2014/main" id="{0BC53059-2093-4A8E-AD73-D17E4AE23E56}"/>
                  </a:ext>
                </a:extLst>
              </p:cNvPr>
              <p:cNvPicPr>
                <a:picLocks noChangeAspect="1"/>
              </p:cNvPicPr>
              <p:nvPr/>
            </p:nvPicPr>
            <p:blipFill rotWithShape="1">
              <a:blip r:embed="rId3"/>
              <a:stretch>
                <a:fillRect/>
              </a:stretch>
            </p:blipFill>
            <p:spPr>
              <a:xfrm>
                <a:off x="639372" y="1130415"/>
                <a:ext cx="843111" cy="843111"/>
              </a:xfrm>
              <a:prstGeom prst="rect">
                <a:avLst/>
              </a:prstGeom>
            </p:spPr>
          </p:pic>
        </p:grpSp>
        <p:sp>
          <p:nvSpPr>
            <p:cNvPr id="59" name="Object 34">
              <a:extLst>
                <a:ext uri="{FF2B5EF4-FFF2-40B4-BE49-F238E27FC236}">
                  <a16:creationId xmlns:a16="http://schemas.microsoft.com/office/drawing/2014/main" id="{42E313E5-4849-42C3-9EBB-57F542A7CD59}"/>
                </a:ext>
              </a:extLst>
            </p:cNvPr>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dirty="0">
                  <a:solidFill>
                    <a:srgbClr val="EEF0ED"/>
                  </a:solidFill>
                  <a:latin typeface="Pretendard"/>
                  <a:ea typeface="Pretendard"/>
                  <a:cs typeface="Pretendard"/>
                </a:rPr>
                <a:t>01</a:t>
              </a:r>
              <a:endParaRPr kumimoji="0" lang="en-US" sz="2500" b="0" i="0" u="none" strike="noStrike" kern="1200" cap="none" spc="0" normalizeH="0" baseline="0" dirty="0">
                <a:solidFill>
                  <a:srgbClr val="000000"/>
                </a:solidFill>
                <a:latin typeface="Pretendard"/>
                <a:ea typeface="Pretendard"/>
              </a:endParaRPr>
            </a:p>
          </p:txBody>
        </p:sp>
      </p:grpSp>
      <p:sp>
        <p:nvSpPr>
          <p:cNvPr id="62" name="Object 35">
            <a:extLst>
              <a:ext uri="{FF2B5EF4-FFF2-40B4-BE49-F238E27FC236}">
                <a16:creationId xmlns:a16="http://schemas.microsoft.com/office/drawing/2014/main" id="{68EEEC33-A905-41D7-9EDE-5278310A2CFD}"/>
              </a:ext>
            </a:extLst>
          </p:cNvPr>
          <p:cNvSpPr txBox="1"/>
          <p:nvPr/>
        </p:nvSpPr>
        <p:spPr>
          <a:xfrm>
            <a:off x="1393954" y="1049655"/>
            <a:ext cx="14836645" cy="706543"/>
          </a:xfrm>
          <a:prstGeom prst="rect">
            <a:avLst/>
          </a:prstGeom>
          <a:noFill/>
        </p:spPr>
        <p:txBody>
          <a:bodyPr wrap="square" anchor="ctr">
            <a:spAutoFit/>
          </a:bodyPr>
          <a:lstStyle/>
          <a:p>
            <a:pPr lvl="0">
              <a:defRPr/>
            </a:pPr>
            <a:r>
              <a:rPr lang="en-US" sz="4000" kern="0" spc="-300" dirty="0" err="1">
                <a:solidFill>
                  <a:srgbClr val="000000"/>
                </a:solidFill>
                <a:latin typeface="Pretendard ExtraBold"/>
                <a:ea typeface="Pretendard ExtraBold"/>
                <a:cs typeface="Pretendard Medium"/>
              </a:rPr>
              <a:t>프로젝트</a:t>
            </a:r>
            <a:r>
              <a:rPr lang="en-US" sz="4000" kern="0" spc="-300" dirty="0">
                <a:solidFill>
                  <a:srgbClr val="000000"/>
                </a:solidFill>
                <a:latin typeface="Pretendard ExtraBold"/>
                <a:ea typeface="Pretendard ExtraBold"/>
                <a:cs typeface="Pretendard Medium"/>
              </a:rPr>
              <a:t> </a:t>
            </a:r>
            <a:r>
              <a:rPr lang="ko-KR" altLang="en-US" sz="4000" kern="0" spc="-300" dirty="0">
                <a:solidFill>
                  <a:srgbClr val="000000"/>
                </a:solidFill>
                <a:latin typeface="Pretendard ExtraBold"/>
                <a:ea typeface="Pretendard ExtraBold"/>
                <a:cs typeface="Pretendard Medium"/>
              </a:rPr>
              <a:t>주제</a:t>
            </a:r>
            <a:endParaRPr lang="en-US" altLang="ko-KR" sz="4000" dirty="0">
              <a:latin typeface="Pretendard ExtraBold"/>
              <a:ea typeface="Pretendard ExtraBold"/>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2" cstate="print"/>
            <a:stretch>
              <a:fillRect/>
            </a:stretch>
          </p:blipFill>
          <p:spPr>
            <a:xfrm>
              <a:off x="11933702" y="5862493"/>
              <a:ext cx="6004995" cy="4078987"/>
            </a:xfrm>
            <a:prstGeom prst="rect">
              <a:avLst/>
            </a:prstGeom>
          </p:spPr>
        </p:pic>
      </p:grpSp>
      <p:grpSp>
        <p:nvGrpSpPr>
          <p:cNvPr id="1011" name="그룹 1011"/>
          <p:cNvGrpSpPr/>
          <p:nvPr/>
        </p:nvGrpSpPr>
        <p:grpSpPr>
          <a:xfrm>
            <a:off x="387449" y="1860274"/>
            <a:ext cx="5400000" cy="2880000"/>
            <a:chOff x="639370" y="2177126"/>
            <a:chExt cx="8995600" cy="4170062"/>
          </a:xfrm>
        </p:grpSpPr>
        <p:pic>
          <p:nvPicPr>
            <p:cNvPr id="36" name="Object 35"/>
            <p:cNvPicPr>
              <a:picLocks/>
            </p:cNvPicPr>
            <p:nvPr/>
          </p:nvPicPr>
          <p:blipFill>
            <a:blip r:embed="rId3" cstate="print"/>
            <a:stretch>
              <a:fillRect/>
            </a:stretch>
          </p:blipFill>
          <p:spPr>
            <a:xfrm>
              <a:off x="639370" y="2177126"/>
              <a:ext cx="8995600" cy="4170062"/>
            </a:xfrm>
            <a:prstGeom prst="rect">
              <a:avLst/>
            </a:prstGeom>
          </p:spPr>
        </p:pic>
      </p:grpSp>
      <p:sp>
        <p:nvSpPr>
          <p:cNvPr id="2" name="Object 35"/>
          <p:cNvSpPr txBox="1"/>
          <p:nvPr/>
        </p:nvSpPr>
        <p:spPr>
          <a:xfrm>
            <a:off x="1393954" y="1049655"/>
            <a:ext cx="14836645" cy="706543"/>
          </a:xfrm>
          <a:prstGeom prst="rect">
            <a:avLst/>
          </a:prstGeom>
          <a:noFill/>
        </p:spPr>
        <p:txBody>
          <a:bodyPr wrap="square" anchor="ctr">
            <a:spAutoFit/>
          </a:bodyPr>
          <a:lstStyle/>
          <a:p>
            <a:pPr lvl="0">
              <a:defRPr/>
            </a:pPr>
            <a:r>
              <a:rPr lang="en-US" sz="4000" kern="0" spc="-300" dirty="0" err="1">
                <a:solidFill>
                  <a:srgbClr val="000000"/>
                </a:solidFill>
                <a:latin typeface="Pretendard ExtraBold"/>
                <a:ea typeface="Pretendard ExtraBold"/>
                <a:cs typeface="Pretendard Medium"/>
              </a:rPr>
              <a:t>프로젝트</a:t>
            </a:r>
            <a:r>
              <a:rPr lang="en-US" sz="4000" kern="0" spc="-300" dirty="0">
                <a:solidFill>
                  <a:srgbClr val="000000"/>
                </a:solidFill>
                <a:latin typeface="Pretendard ExtraBold"/>
                <a:ea typeface="Pretendard ExtraBold"/>
                <a:cs typeface="Pretendard Medium"/>
              </a:rPr>
              <a:t> </a:t>
            </a:r>
            <a:r>
              <a:rPr lang="en-US" sz="4000" kern="0" spc="-300" dirty="0" err="1">
                <a:solidFill>
                  <a:srgbClr val="000000"/>
                </a:solidFill>
                <a:latin typeface="Pretendard ExtraBold"/>
                <a:ea typeface="Pretendard ExtraBold"/>
                <a:cs typeface="Pretendard Medium"/>
              </a:rPr>
              <a:t>내부</a:t>
            </a:r>
            <a:r>
              <a:rPr lang="en-US" sz="4000" kern="0" spc="-300" dirty="0">
                <a:solidFill>
                  <a:srgbClr val="000000"/>
                </a:solidFill>
                <a:latin typeface="Pretendard ExtraBold"/>
                <a:ea typeface="Pretendard ExtraBold"/>
                <a:cs typeface="Pretendard Medium"/>
              </a:rPr>
              <a:t> </a:t>
            </a:r>
            <a:r>
              <a:rPr lang="en-US" sz="4000" kern="0" spc="-300" dirty="0" err="1">
                <a:solidFill>
                  <a:srgbClr val="000000"/>
                </a:solidFill>
                <a:latin typeface="Pretendard ExtraBold"/>
                <a:ea typeface="Pretendard ExtraBold"/>
                <a:cs typeface="Pretendard Medium"/>
              </a:rPr>
              <a:t>주요</a:t>
            </a:r>
            <a:r>
              <a:rPr lang="en-US" sz="4000" kern="0" spc="-300" dirty="0">
                <a:solidFill>
                  <a:srgbClr val="000000"/>
                </a:solidFill>
                <a:latin typeface="Pretendard ExtraBold"/>
                <a:ea typeface="Pretendard ExtraBold"/>
                <a:cs typeface="Pretendard Medium"/>
              </a:rPr>
              <a:t> </a:t>
            </a:r>
            <a:r>
              <a:rPr lang="en-US" sz="4000" kern="0" spc="-300" dirty="0" err="1">
                <a:solidFill>
                  <a:srgbClr val="000000"/>
                </a:solidFill>
                <a:latin typeface="Pretendard ExtraBold"/>
                <a:ea typeface="Pretendard ExtraBold"/>
                <a:cs typeface="Pretendard Medium"/>
              </a:rPr>
              <a:t>코드</a:t>
            </a:r>
            <a:r>
              <a:rPr lang="en-US" sz="4000" kern="0" spc="-300" dirty="0">
                <a:solidFill>
                  <a:srgbClr val="000000"/>
                </a:solidFill>
                <a:latin typeface="Pretendard ExtraBold"/>
                <a:ea typeface="Pretendard ExtraBold"/>
                <a:cs typeface="Pretendard Medium"/>
              </a:rPr>
              <a:t> - </a:t>
            </a:r>
            <a:r>
              <a:rPr lang="ko-KR" altLang="en-US" sz="4000" kern="0" spc="-300" dirty="0">
                <a:solidFill>
                  <a:srgbClr val="000000"/>
                </a:solidFill>
                <a:latin typeface="Pretendard ExtraBold"/>
                <a:ea typeface="Pretendard ExtraBold"/>
                <a:cs typeface="Pretendard Medium"/>
              </a:rPr>
              <a:t>① </a:t>
            </a:r>
            <a:r>
              <a:rPr lang="en-US" altLang="ko-KR" sz="4000" kern="0" spc="-100" dirty="0">
                <a:latin typeface="Pretendard ExtraBold"/>
                <a:ea typeface="Pretendard ExtraBold"/>
                <a:cs typeface="Pretendard Medium"/>
              </a:rPr>
              <a:t>Join Membership &amp; Login/Logout System</a:t>
            </a:r>
            <a:endParaRPr lang="en-US" altLang="ko-KR" sz="4000" dirty="0">
              <a:latin typeface="Pretendard ExtraBold"/>
              <a:ea typeface="Pretendard ExtraBold"/>
            </a:endParaRPr>
          </a:p>
        </p:txBody>
      </p:sp>
      <p:pic>
        <p:nvPicPr>
          <p:cNvPr id="11" name="그림 10">
            <a:extLst>
              <a:ext uri="{FF2B5EF4-FFF2-40B4-BE49-F238E27FC236}">
                <a16:creationId xmlns:a16="http://schemas.microsoft.com/office/drawing/2014/main" id="{5AD42E02-4A9A-986D-DAA3-A8C0D8BA35EF}"/>
              </a:ext>
            </a:extLst>
          </p:cNvPr>
          <p:cNvPicPr>
            <a:picLocks/>
          </p:cNvPicPr>
          <p:nvPr/>
        </p:nvPicPr>
        <p:blipFill>
          <a:blip r:embed="rId4"/>
          <a:stretch>
            <a:fillRect/>
          </a:stretch>
        </p:blipFill>
        <p:spPr>
          <a:xfrm>
            <a:off x="6221350" y="1860274"/>
            <a:ext cx="5400000" cy="2880000"/>
          </a:xfrm>
          <a:prstGeom prst="rect">
            <a:avLst/>
          </a:prstGeom>
        </p:spPr>
      </p:pic>
      <p:pic>
        <p:nvPicPr>
          <p:cNvPr id="14" name="그림 13">
            <a:extLst>
              <a:ext uri="{FF2B5EF4-FFF2-40B4-BE49-F238E27FC236}">
                <a16:creationId xmlns:a16="http://schemas.microsoft.com/office/drawing/2014/main" id="{45B05B81-2E61-6037-B534-9C2B2704D59F}"/>
              </a:ext>
            </a:extLst>
          </p:cNvPr>
          <p:cNvPicPr>
            <a:picLocks/>
          </p:cNvPicPr>
          <p:nvPr/>
        </p:nvPicPr>
        <p:blipFill>
          <a:blip r:embed="rId5"/>
          <a:stretch>
            <a:fillRect/>
          </a:stretch>
        </p:blipFill>
        <p:spPr>
          <a:xfrm>
            <a:off x="12058565" y="1860274"/>
            <a:ext cx="5400000" cy="2880000"/>
          </a:xfrm>
          <a:prstGeom prst="rect">
            <a:avLst/>
          </a:prstGeom>
        </p:spPr>
      </p:pic>
      <p:sp>
        <p:nvSpPr>
          <p:cNvPr id="16" name="TextBox 15"/>
          <p:cNvSpPr txBox="1"/>
          <p:nvPr/>
        </p:nvSpPr>
        <p:spPr>
          <a:xfrm>
            <a:off x="387449" y="4960476"/>
            <a:ext cx="17067804" cy="4276869"/>
          </a:xfrm>
          <a:prstGeom prst="rect">
            <a:avLst/>
          </a:prstGeom>
          <a:noFill/>
        </p:spPr>
        <p:txBody>
          <a:bodyPr wrap="square">
            <a:spAutoFit/>
          </a:bodyPr>
          <a:lstStyle/>
          <a:p>
            <a:pPr lvl="0">
              <a:defRPr/>
            </a:pPr>
            <a:r>
              <a:rPr lang="en-US" altLang="ko-KR" sz="3000" b="1">
                <a:latin typeface="Pretendard Medium"/>
                <a:ea typeface="Pretendard Medium"/>
              </a:rPr>
              <a:t>{ Sign In[</a:t>
            </a:r>
            <a:r>
              <a:rPr lang="ko-KR" altLang="en-US" sz="3000" b="1">
                <a:latin typeface="Pretendard Medium"/>
                <a:ea typeface="Pretendard Medium"/>
              </a:rPr>
              <a:t>로그인</a:t>
            </a:r>
            <a:r>
              <a:rPr lang="en-US" altLang="ko-KR" sz="3000" b="1">
                <a:latin typeface="Pretendard Medium"/>
                <a:ea typeface="Pretendard Medium"/>
              </a:rPr>
              <a:t>], Sign Up[</a:t>
            </a:r>
            <a:r>
              <a:rPr lang="ko-KR" altLang="en-US" sz="3000" b="1">
                <a:latin typeface="Pretendard Medium"/>
                <a:ea typeface="Pretendard Medium"/>
              </a:rPr>
              <a:t>회원가입</a:t>
            </a:r>
            <a:r>
              <a:rPr lang="en-US" altLang="ko-KR" sz="3000" b="1">
                <a:latin typeface="Pretendard Medium"/>
                <a:ea typeface="Pretendard Medium"/>
              </a:rPr>
              <a:t>], Find Password[</a:t>
            </a:r>
            <a:r>
              <a:rPr lang="ko-KR" altLang="en-US" sz="3000" b="1">
                <a:latin typeface="Pretendard Medium"/>
                <a:ea typeface="Pretendard Medium"/>
              </a:rPr>
              <a:t>비밀번호찾기</a:t>
            </a:r>
            <a:r>
              <a:rPr lang="en-US" altLang="ko-KR" sz="3000" b="1">
                <a:latin typeface="Pretendard Medium"/>
                <a:ea typeface="Pretendard Medium"/>
              </a:rPr>
              <a:t>] }</a:t>
            </a:r>
          </a:p>
          <a:p>
            <a:pPr lvl="0">
              <a:defRPr/>
            </a:pPr>
            <a:endParaRPr lang="en-US" altLang="ko-KR" sz="2000">
              <a:latin typeface="Pretendard"/>
            </a:endParaRPr>
          </a:p>
          <a:p>
            <a:pPr lvl="0">
              <a:defRPr/>
            </a:pPr>
            <a:r>
              <a:rPr lang="en-US" altLang="ko-KR" sz="2500">
                <a:latin typeface="Pretendard"/>
                <a:ea typeface="Pretendard"/>
              </a:rPr>
              <a:t>1.</a:t>
            </a:r>
            <a:r>
              <a:rPr lang="ko-KR" altLang="en-US" sz="2500">
                <a:latin typeface="Pretendard"/>
                <a:ea typeface="Pretendard"/>
              </a:rPr>
              <a:t> </a:t>
            </a:r>
            <a:r>
              <a:rPr lang="en-US" altLang="ko-KR" sz="2500">
                <a:latin typeface="Pretendard"/>
                <a:ea typeface="Pretendard"/>
              </a:rPr>
              <a:t>Sign In : INFO DB</a:t>
            </a:r>
            <a:r>
              <a:rPr lang="ko-KR" altLang="en-US" sz="2500">
                <a:latin typeface="Pretendard"/>
                <a:ea typeface="Pretendard"/>
              </a:rPr>
              <a:t>에 저장되어 있는 데이터를 통하여 사용자가 입력한</a:t>
            </a:r>
            <a:r>
              <a:rPr lang="en-US" altLang="ko-KR" sz="2500">
                <a:latin typeface="Pretendard"/>
                <a:ea typeface="Pretendard"/>
              </a:rPr>
              <a:t> ID &amp; Password</a:t>
            </a:r>
            <a:r>
              <a:rPr lang="ko-KR" altLang="en-US" sz="2500">
                <a:latin typeface="Pretendard"/>
                <a:ea typeface="Pretendard"/>
              </a:rPr>
              <a:t>를 매칭 일치 시 해당 계정에 대한 </a:t>
            </a:r>
            <a:r>
              <a:rPr lang="en-US" altLang="ko-KR" sz="2500">
                <a:latin typeface="Pretendard"/>
                <a:ea typeface="Pretendard"/>
              </a:rPr>
              <a:t>Session </a:t>
            </a:r>
            <a:r>
              <a:rPr lang="ko-KR" altLang="en-US" sz="2500">
                <a:latin typeface="Pretendard"/>
                <a:ea typeface="Pretendard"/>
              </a:rPr>
              <a:t>및</a:t>
            </a:r>
            <a:r>
              <a:rPr lang="en-US" altLang="ko-KR" sz="2500">
                <a:latin typeface="Pretendard"/>
                <a:ea typeface="Pretendard"/>
              </a:rPr>
              <a:t> </a:t>
            </a:r>
          </a:p>
          <a:p>
            <a:pPr lvl="0">
              <a:defRPr/>
            </a:pPr>
            <a:r>
              <a:rPr lang="ko-KR" altLang="en-US" sz="2500">
                <a:latin typeface="Pretendard"/>
                <a:ea typeface="Pretendard"/>
              </a:rPr>
              <a:t>	      </a:t>
            </a:r>
            <a:r>
              <a:rPr lang="en-US" altLang="ko-KR" sz="2500">
                <a:latin typeface="Pretendard"/>
                <a:ea typeface="Pretendard"/>
              </a:rPr>
              <a:t>Cookie </a:t>
            </a:r>
            <a:r>
              <a:rPr lang="ko-KR" altLang="en-US" sz="2500">
                <a:latin typeface="Pretendard"/>
                <a:ea typeface="Pretendard"/>
              </a:rPr>
              <a:t>생성</a:t>
            </a:r>
            <a:r>
              <a:rPr lang="en-US" altLang="ko-KR" sz="2500">
                <a:latin typeface="Pretendard"/>
                <a:ea typeface="Pretendard"/>
              </a:rPr>
              <a:t>.</a:t>
            </a:r>
            <a:r>
              <a:rPr lang="ko-KR" altLang="en-US" sz="2500">
                <a:latin typeface="Pretendard"/>
                <a:ea typeface="Pretendard"/>
              </a:rPr>
              <a:t> 만약 없을 시</a:t>
            </a:r>
            <a:r>
              <a:rPr lang="en-US" altLang="ko-KR" sz="2500">
                <a:latin typeface="Pretendard"/>
                <a:ea typeface="Pretendard"/>
              </a:rPr>
              <a:t>, JS</a:t>
            </a:r>
            <a:r>
              <a:rPr lang="ko-KR" altLang="en-US" sz="2500">
                <a:latin typeface="Pretendard"/>
                <a:ea typeface="Pretendard"/>
              </a:rPr>
              <a:t>를 통한 오류 알림창 표시 및 로그인 페이지 리다이렉션</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 Sign Up : </a:t>
            </a:r>
            <a:r>
              <a:rPr lang="ko-KR" altLang="en-US" sz="2500">
                <a:latin typeface="Pretendard"/>
                <a:ea typeface="Pretendard"/>
              </a:rPr>
              <a:t>신규 가입자에게 정규 표현식 맞추어 회원가입 요청</a:t>
            </a:r>
            <a:r>
              <a:rPr lang="en-US" altLang="ko-KR" sz="2500">
                <a:latin typeface="Pretendard"/>
                <a:ea typeface="Pretendard"/>
              </a:rPr>
              <a:t>. </a:t>
            </a:r>
            <a:r>
              <a:rPr lang="ko-KR" altLang="en-US" sz="2500">
                <a:latin typeface="Pretendard"/>
                <a:ea typeface="Pretendard"/>
              </a:rPr>
              <a:t>정규표현식 틀릴 시</a:t>
            </a:r>
            <a:r>
              <a:rPr lang="en-US" altLang="ko-KR" sz="2500">
                <a:latin typeface="Pretendard"/>
                <a:ea typeface="Pretendard"/>
              </a:rPr>
              <a:t> </a:t>
            </a:r>
            <a:r>
              <a:rPr lang="ko-KR" altLang="en-US" sz="2500">
                <a:latin typeface="Pretendard"/>
                <a:ea typeface="Pretendard"/>
              </a:rPr>
              <a:t>오류 알림 표시</a:t>
            </a:r>
            <a:r>
              <a:rPr lang="en-US" altLang="ko-KR" sz="2500">
                <a:latin typeface="Pretendard"/>
                <a:ea typeface="Pretendard"/>
              </a:rPr>
              <a:t>.</a:t>
            </a:r>
          </a:p>
          <a:p>
            <a:pPr lvl="0">
              <a:defRPr/>
            </a:pPr>
            <a:r>
              <a:rPr lang="en-US" altLang="ko-KR" sz="2500">
                <a:ea typeface="Pretendard"/>
              </a:rPr>
              <a:t>	</a:t>
            </a:r>
            <a:r>
              <a:rPr lang="en-US" altLang="ko-KR" sz="2500">
                <a:latin typeface="Pretendard"/>
                <a:ea typeface="Pretendard"/>
              </a:rPr>
              <a:t>         Daum </a:t>
            </a:r>
            <a:r>
              <a:rPr lang="ko-KR" altLang="en-US" sz="2500">
                <a:latin typeface="Pretendard"/>
                <a:ea typeface="Pretendard"/>
              </a:rPr>
              <a:t>주소 </a:t>
            </a:r>
            <a:r>
              <a:rPr lang="en-US" altLang="ko-KR" sz="2500">
                <a:latin typeface="Pretendard"/>
                <a:ea typeface="Pretendard"/>
              </a:rPr>
              <a:t>API</a:t>
            </a:r>
            <a:r>
              <a:rPr lang="ko-KR" altLang="en-US" sz="2500">
                <a:latin typeface="Pretendard"/>
                <a:ea typeface="Pretendard"/>
              </a:rPr>
              <a:t>를 이용한 주소찾기 시스템 구축하여 </a:t>
            </a:r>
            <a:r>
              <a:rPr lang="en-US" altLang="ko-KR" sz="2500">
                <a:latin typeface="Pretendard"/>
                <a:ea typeface="Pretendard"/>
              </a:rPr>
              <a:t>Sign UP </a:t>
            </a:r>
            <a:r>
              <a:rPr lang="ko-KR" altLang="en-US" sz="2500">
                <a:latin typeface="Pretendard"/>
                <a:ea typeface="Pretendard"/>
              </a:rPr>
              <a:t>클릭시 해당 데이터 </a:t>
            </a:r>
            <a:r>
              <a:rPr lang="en-US" altLang="ko-KR" sz="2500">
                <a:latin typeface="Pretendard"/>
                <a:ea typeface="Pretendard"/>
              </a:rPr>
              <a:t>Builder </a:t>
            </a:r>
            <a:r>
              <a:rPr lang="ko-KR" altLang="en-US" sz="2500">
                <a:latin typeface="Pretendard"/>
                <a:ea typeface="Pretendard"/>
              </a:rPr>
              <a:t>패턴을 이용해</a:t>
            </a:r>
          </a:p>
          <a:p>
            <a:pPr lvl="0">
              <a:defRPr/>
            </a:pPr>
            <a:r>
              <a:rPr lang="en-US" altLang="ko-KR" sz="2500">
                <a:ea typeface="Pretendard"/>
              </a:rPr>
              <a:t>	</a:t>
            </a:r>
            <a:r>
              <a:rPr lang="en-US" altLang="ko-KR" sz="2500">
                <a:latin typeface="Pretendard"/>
                <a:ea typeface="Pretendard"/>
              </a:rPr>
              <a:t>         INFO DB</a:t>
            </a:r>
            <a:r>
              <a:rPr lang="ko-KR" altLang="en-US" sz="2500">
                <a:latin typeface="Pretendard"/>
                <a:ea typeface="Pretendard"/>
              </a:rPr>
              <a:t>에 저장</a:t>
            </a:r>
            <a:r>
              <a:rPr lang="en-US" altLang="ko-KR" sz="2500">
                <a:latin typeface="Pretendard"/>
                <a:ea typeface="Pretendard"/>
              </a:rPr>
              <a:t>.  </a:t>
            </a:r>
            <a:r>
              <a:rPr lang="ko-KR" altLang="en-US" sz="2500">
                <a:latin typeface="Pretendard"/>
                <a:ea typeface="Pretendard"/>
              </a:rPr>
              <a:t>이 후 </a:t>
            </a:r>
            <a:r>
              <a:rPr lang="en-US" altLang="ko-KR" sz="2500">
                <a:latin typeface="Pretendard"/>
                <a:ea typeface="Pretendard"/>
              </a:rPr>
              <a:t>Sign In </a:t>
            </a:r>
            <a:r>
              <a:rPr lang="ko-KR" altLang="en-US" sz="2500">
                <a:latin typeface="Pretendard"/>
                <a:ea typeface="Pretendard"/>
              </a:rPr>
              <a:t>페이지로 이동</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3. Find Password : INFO DB</a:t>
            </a:r>
            <a:r>
              <a:rPr lang="ko-KR" altLang="en-US" sz="2500">
                <a:latin typeface="Pretendard"/>
                <a:ea typeface="Pretendard"/>
              </a:rPr>
              <a:t>에 저장되어 있는 데이터와 사용자가 입력한 </a:t>
            </a:r>
            <a:r>
              <a:rPr lang="en-US" altLang="ko-KR" sz="2500">
                <a:latin typeface="Pretendard"/>
                <a:ea typeface="Pretendard"/>
              </a:rPr>
              <a:t>ID</a:t>
            </a:r>
            <a:r>
              <a:rPr lang="ko-KR" altLang="en-US" sz="2500">
                <a:latin typeface="Pretendard"/>
                <a:ea typeface="Pretendard"/>
              </a:rPr>
              <a:t>를 매칭시킨 뒤</a:t>
            </a:r>
            <a:r>
              <a:rPr lang="en-US" altLang="ko-KR" sz="2500">
                <a:latin typeface="Pretendard"/>
                <a:ea typeface="Pretendard"/>
              </a:rPr>
              <a:t>, </a:t>
            </a:r>
            <a:r>
              <a:rPr lang="ko-KR" altLang="en-US" sz="2500">
                <a:latin typeface="Pretendard"/>
                <a:ea typeface="Pretendard"/>
              </a:rPr>
              <a:t>해당하는 </a:t>
            </a:r>
            <a:r>
              <a:rPr lang="en-US" altLang="ko-KR" sz="2500">
                <a:latin typeface="Pretendard"/>
                <a:ea typeface="Pretendard"/>
              </a:rPr>
              <a:t>ID</a:t>
            </a:r>
            <a:r>
              <a:rPr lang="ko-KR" altLang="en-US" sz="2500">
                <a:latin typeface="Pretendard"/>
                <a:ea typeface="Pretendard"/>
              </a:rPr>
              <a:t>의 </a:t>
            </a:r>
            <a:r>
              <a:rPr lang="en-US" altLang="ko-KR" sz="2500">
                <a:latin typeface="Pretendard"/>
                <a:ea typeface="Pretendard"/>
              </a:rPr>
              <a:t>Password</a:t>
            </a:r>
            <a:r>
              <a:rPr lang="ko-KR" altLang="en-US" sz="2500">
                <a:latin typeface="Pretendard"/>
                <a:ea typeface="Pretendard"/>
              </a:rPr>
              <a:t>를</a:t>
            </a:r>
            <a:r>
              <a:rPr lang="en-US" altLang="ko-KR" sz="2500">
                <a:latin typeface="Pretendard"/>
                <a:ea typeface="Pretendard"/>
              </a:rPr>
              <a:t> JS</a:t>
            </a:r>
            <a:r>
              <a:rPr lang="ko-KR" altLang="en-US" sz="2500">
                <a:latin typeface="Pretendard"/>
                <a:ea typeface="Pretendard"/>
              </a:rPr>
              <a:t>를 </a:t>
            </a:r>
          </a:p>
          <a:p>
            <a:pPr lvl="0">
              <a:defRPr/>
            </a:pPr>
            <a:r>
              <a:rPr lang="en-US" altLang="ko-KR" sz="2500">
                <a:ea typeface="Pretendard"/>
              </a:rPr>
              <a:t>		</a:t>
            </a:r>
            <a:r>
              <a:rPr lang="en-US" altLang="ko-KR" sz="2500">
                <a:latin typeface="Pretendard"/>
                <a:ea typeface="Pretendard"/>
              </a:rPr>
              <a:t>        </a:t>
            </a:r>
            <a:r>
              <a:rPr lang="ko-KR" altLang="en-US" sz="2500">
                <a:latin typeface="Pretendard"/>
                <a:ea typeface="Pretendard"/>
              </a:rPr>
              <a:t>이용하여</a:t>
            </a:r>
            <a:r>
              <a:rPr lang="en-US" altLang="ko-KR" sz="2500">
                <a:latin typeface="Pretendard"/>
                <a:ea typeface="Pretendard"/>
              </a:rPr>
              <a:t> </a:t>
            </a:r>
            <a:r>
              <a:rPr lang="ko-KR" altLang="en-US" sz="2500">
                <a:latin typeface="Pretendard"/>
                <a:ea typeface="Pretendard"/>
              </a:rPr>
              <a:t>알림창을 통해 표시</a:t>
            </a:r>
            <a:r>
              <a:rPr lang="en-US" altLang="ko-KR" sz="2500">
                <a:latin typeface="Pretendard"/>
                <a:ea typeface="Pretendard"/>
              </a:rPr>
              <a:t>.</a:t>
            </a:r>
          </a:p>
        </p:txBody>
      </p:sp>
      <p:grpSp>
        <p:nvGrpSpPr>
          <p:cNvPr id="1013" name="그룹 1"/>
          <p:cNvGrpSpPr/>
          <p:nvPr/>
        </p:nvGrpSpPr>
        <p:grpSpPr>
          <a:xfrm>
            <a:off x="482730" y="1066800"/>
            <a:ext cx="917445" cy="689398"/>
            <a:chOff x="482730" y="1066800"/>
            <a:chExt cx="917445" cy="689398"/>
          </a:xfrm>
        </p:grpSpPr>
        <p:grpSp>
          <p:nvGrpSpPr>
            <p:cNvPr id="1014" name="그룹 1010"/>
            <p:cNvGrpSpPr/>
            <p:nvPr/>
          </p:nvGrpSpPr>
          <p:grpSpPr>
            <a:xfrm>
              <a:off x="584864" y="1066800"/>
              <a:ext cx="732227" cy="689398"/>
              <a:chOff x="639372" y="1130415"/>
              <a:chExt cx="843111" cy="843111"/>
            </a:xfrm>
          </p:grpSpPr>
          <p:pic>
            <p:nvPicPr>
              <p:cNvPr id="1015" name="Object 30"/>
              <p:cNvPicPr>
                <a:picLocks noChangeAspect="1"/>
              </p:cNvPicPr>
              <p:nvPr/>
            </p:nvPicPr>
            <p:blipFill rotWithShape="1">
              <a:blip r:embed="rId6"/>
              <a:stretch>
                <a:fillRect/>
              </a:stretch>
            </p:blipFill>
            <p:spPr>
              <a:xfrm>
                <a:off x="639372" y="1130415"/>
                <a:ext cx="843111" cy="843111"/>
              </a:xfrm>
              <a:prstGeom prst="rect">
                <a:avLst/>
              </a:prstGeom>
            </p:spPr>
          </p:pic>
        </p:grpSp>
        <p:sp>
          <p:nvSpPr>
            <p:cNvPr id="1016"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dirty="0">
                  <a:solidFill>
                    <a:srgbClr val="EEF0ED"/>
                  </a:solidFill>
                  <a:latin typeface="Pretendard"/>
                  <a:ea typeface="Pretendard"/>
                  <a:cs typeface="Pretendard"/>
                </a:rPr>
                <a:t>04</a:t>
              </a:r>
              <a:endParaRPr kumimoji="0" lang="en-US" sz="2500" b="0" i="0" u="none" strike="noStrike" kern="1200" cap="none" spc="0" normalizeH="0" baseline="0" dirty="0">
                <a:solidFill>
                  <a:srgbClr val="000000"/>
                </a:solidFill>
                <a:latin typeface="Pretendard"/>
                <a:ea typeface="Pretendard"/>
              </a:endParaRPr>
            </a:p>
          </p:txBody>
        </p:sp>
      </p:grpSp>
      <p:grpSp>
        <p:nvGrpSpPr>
          <p:cNvPr id="31" name="그룹 1003">
            <a:extLst>
              <a:ext uri="{FF2B5EF4-FFF2-40B4-BE49-F238E27FC236}">
                <a16:creationId xmlns:a16="http://schemas.microsoft.com/office/drawing/2014/main" id="{96F7A423-D72F-41C4-982B-67972116109C}"/>
              </a:ext>
            </a:extLst>
          </p:cNvPr>
          <p:cNvGrpSpPr/>
          <p:nvPr/>
        </p:nvGrpSpPr>
        <p:grpSpPr>
          <a:xfrm>
            <a:off x="0" y="0"/>
            <a:ext cx="18285714" cy="668520"/>
            <a:chOff x="0" y="0"/>
            <a:chExt cx="18285714" cy="668520"/>
          </a:xfrm>
        </p:grpSpPr>
        <p:pic>
          <p:nvPicPr>
            <p:cNvPr id="32" name="Object 8">
              <a:extLst>
                <a:ext uri="{FF2B5EF4-FFF2-40B4-BE49-F238E27FC236}">
                  <a16:creationId xmlns:a16="http://schemas.microsoft.com/office/drawing/2014/main" id="{DEB2500C-2E87-4B9C-A2F6-8D376AEC597C}"/>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33" name="그룹 1004">
            <a:extLst>
              <a:ext uri="{FF2B5EF4-FFF2-40B4-BE49-F238E27FC236}">
                <a16:creationId xmlns:a16="http://schemas.microsoft.com/office/drawing/2014/main" id="{13FEEFE8-8600-46D2-B7A5-D0E0E0334D77}"/>
              </a:ext>
            </a:extLst>
          </p:cNvPr>
          <p:cNvGrpSpPr/>
          <p:nvPr/>
        </p:nvGrpSpPr>
        <p:grpSpPr>
          <a:xfrm>
            <a:off x="0" y="654235"/>
            <a:ext cx="18285714" cy="14286"/>
            <a:chOff x="0" y="654235"/>
            <a:chExt cx="18285714" cy="14286"/>
          </a:xfrm>
        </p:grpSpPr>
        <p:pic>
          <p:nvPicPr>
            <p:cNvPr id="34" name="Object 11">
              <a:extLst>
                <a:ext uri="{FF2B5EF4-FFF2-40B4-BE49-F238E27FC236}">
                  <a16:creationId xmlns:a16="http://schemas.microsoft.com/office/drawing/2014/main" id="{C1FAB9C4-CA0E-4ADC-BF4F-CEF73AF10102}"/>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35" name="그룹 1005">
            <a:extLst>
              <a:ext uri="{FF2B5EF4-FFF2-40B4-BE49-F238E27FC236}">
                <a16:creationId xmlns:a16="http://schemas.microsoft.com/office/drawing/2014/main" id="{B03DEC96-49A7-421C-9AEB-5D2EE0F33FA4}"/>
              </a:ext>
            </a:extLst>
          </p:cNvPr>
          <p:cNvGrpSpPr/>
          <p:nvPr/>
        </p:nvGrpSpPr>
        <p:grpSpPr>
          <a:xfrm>
            <a:off x="0" y="0"/>
            <a:ext cx="18285714" cy="14286"/>
            <a:chOff x="0" y="0"/>
            <a:chExt cx="18285714" cy="14286"/>
          </a:xfrm>
        </p:grpSpPr>
        <p:pic>
          <p:nvPicPr>
            <p:cNvPr id="37" name="Object 14">
              <a:extLst>
                <a:ext uri="{FF2B5EF4-FFF2-40B4-BE49-F238E27FC236}">
                  <a16:creationId xmlns:a16="http://schemas.microsoft.com/office/drawing/2014/main" id="{1E409677-9D4F-4C23-BD02-2DBFFCF0AC17}"/>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38" name="그룹 1016">
            <a:extLst>
              <a:ext uri="{FF2B5EF4-FFF2-40B4-BE49-F238E27FC236}">
                <a16:creationId xmlns:a16="http://schemas.microsoft.com/office/drawing/2014/main" id="{66B2369E-4B7A-4F24-BC4B-F34BF829D9CA}"/>
              </a:ext>
            </a:extLst>
          </p:cNvPr>
          <p:cNvGrpSpPr/>
          <p:nvPr/>
        </p:nvGrpSpPr>
        <p:grpSpPr>
          <a:xfrm>
            <a:off x="17366741" y="282862"/>
            <a:ext cx="88511" cy="88511"/>
            <a:chOff x="17366741" y="282862"/>
            <a:chExt cx="88511" cy="88511"/>
          </a:xfrm>
        </p:grpSpPr>
        <p:pic>
          <p:nvPicPr>
            <p:cNvPr id="39" name="Object 47">
              <a:extLst>
                <a:ext uri="{FF2B5EF4-FFF2-40B4-BE49-F238E27FC236}">
                  <a16:creationId xmlns:a16="http://schemas.microsoft.com/office/drawing/2014/main" id="{136E1EF2-5E7A-49D0-B995-264D1B436B9A}"/>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40" name="그룹 1017">
            <a:extLst>
              <a:ext uri="{FF2B5EF4-FFF2-40B4-BE49-F238E27FC236}">
                <a16:creationId xmlns:a16="http://schemas.microsoft.com/office/drawing/2014/main" id="{F0330858-668B-4B73-8140-1E746ABB2F4A}"/>
              </a:ext>
            </a:extLst>
          </p:cNvPr>
          <p:cNvGrpSpPr/>
          <p:nvPr/>
        </p:nvGrpSpPr>
        <p:grpSpPr>
          <a:xfrm>
            <a:off x="17118149" y="282862"/>
            <a:ext cx="88511" cy="88511"/>
            <a:chOff x="17118149" y="282862"/>
            <a:chExt cx="88511" cy="88511"/>
          </a:xfrm>
        </p:grpSpPr>
        <p:pic>
          <p:nvPicPr>
            <p:cNvPr id="41" name="Object 50">
              <a:extLst>
                <a:ext uri="{FF2B5EF4-FFF2-40B4-BE49-F238E27FC236}">
                  <a16:creationId xmlns:a16="http://schemas.microsoft.com/office/drawing/2014/main" id="{C6F5FE09-0575-4C05-AF0C-8C6EA47F57FB}"/>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42" name="그룹 1018">
            <a:extLst>
              <a:ext uri="{FF2B5EF4-FFF2-40B4-BE49-F238E27FC236}">
                <a16:creationId xmlns:a16="http://schemas.microsoft.com/office/drawing/2014/main" id="{86B1695C-18C3-4405-B31F-951397570AE0}"/>
              </a:ext>
            </a:extLst>
          </p:cNvPr>
          <p:cNvGrpSpPr/>
          <p:nvPr/>
        </p:nvGrpSpPr>
        <p:grpSpPr>
          <a:xfrm>
            <a:off x="16869556" y="282862"/>
            <a:ext cx="88511" cy="88511"/>
            <a:chOff x="16869556" y="282862"/>
            <a:chExt cx="88511" cy="88511"/>
          </a:xfrm>
        </p:grpSpPr>
        <p:pic>
          <p:nvPicPr>
            <p:cNvPr id="43" name="Object 53">
              <a:extLst>
                <a:ext uri="{FF2B5EF4-FFF2-40B4-BE49-F238E27FC236}">
                  <a16:creationId xmlns:a16="http://schemas.microsoft.com/office/drawing/2014/main" id="{7287A119-72F5-480C-9332-32023F67467E}"/>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44" name="그룹 1019">
            <a:extLst>
              <a:ext uri="{FF2B5EF4-FFF2-40B4-BE49-F238E27FC236}">
                <a16:creationId xmlns:a16="http://schemas.microsoft.com/office/drawing/2014/main" id="{E704A6D3-FF7F-4911-8440-48739F6DD6F2}"/>
              </a:ext>
            </a:extLst>
          </p:cNvPr>
          <p:cNvGrpSpPr/>
          <p:nvPr/>
        </p:nvGrpSpPr>
        <p:grpSpPr>
          <a:xfrm>
            <a:off x="16620963" y="282862"/>
            <a:ext cx="88511" cy="88511"/>
            <a:chOff x="16620963" y="282862"/>
            <a:chExt cx="88511" cy="88511"/>
          </a:xfrm>
        </p:grpSpPr>
        <p:pic>
          <p:nvPicPr>
            <p:cNvPr id="45" name="Object 56">
              <a:extLst>
                <a:ext uri="{FF2B5EF4-FFF2-40B4-BE49-F238E27FC236}">
                  <a16:creationId xmlns:a16="http://schemas.microsoft.com/office/drawing/2014/main" id="{3B162ED9-D340-49AB-81FF-FAEDE32D431D}"/>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46" name="그룹 1020">
            <a:extLst>
              <a:ext uri="{FF2B5EF4-FFF2-40B4-BE49-F238E27FC236}">
                <a16:creationId xmlns:a16="http://schemas.microsoft.com/office/drawing/2014/main" id="{E140E06B-6703-4383-8610-987DBF6E2B76}"/>
              </a:ext>
            </a:extLst>
          </p:cNvPr>
          <p:cNvGrpSpPr/>
          <p:nvPr/>
        </p:nvGrpSpPr>
        <p:grpSpPr>
          <a:xfrm>
            <a:off x="16372371" y="282862"/>
            <a:ext cx="88511" cy="88511"/>
            <a:chOff x="16372371" y="282862"/>
            <a:chExt cx="88511" cy="88511"/>
          </a:xfrm>
        </p:grpSpPr>
        <p:pic>
          <p:nvPicPr>
            <p:cNvPr id="47" name="Object 59">
              <a:extLst>
                <a:ext uri="{FF2B5EF4-FFF2-40B4-BE49-F238E27FC236}">
                  <a16:creationId xmlns:a16="http://schemas.microsoft.com/office/drawing/2014/main" id="{EF728218-9E45-416E-871A-0D3E9949FC9D}"/>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48" name="Object 52">
            <a:extLst>
              <a:ext uri="{FF2B5EF4-FFF2-40B4-BE49-F238E27FC236}">
                <a16:creationId xmlns:a16="http://schemas.microsoft.com/office/drawing/2014/main" id="{D7807B73-86EE-4877-949F-0BCDA1999706}"/>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p:cNvPicPr/>
          <p:nvPr/>
        </p:nvPicPr>
        <p:blipFill rotWithShape="1">
          <a:blip r:embed="rId2"/>
          <a:stretch>
            <a:fillRect/>
          </a:stretch>
        </p:blipFill>
        <p:spPr>
          <a:xfrm>
            <a:off x="457200" y="2095500"/>
            <a:ext cx="7162800" cy="7543800"/>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3" cstate="print"/>
            <a:stretch>
              <a:fillRect/>
            </a:stretch>
          </p:blipFill>
          <p:spPr>
            <a:xfrm>
              <a:off x="11933702" y="5862493"/>
              <a:ext cx="6004995" cy="4078987"/>
            </a:xfrm>
            <a:prstGeom prst="rect">
              <a:avLst/>
            </a:prstGeom>
          </p:spPr>
        </p:pic>
      </p:grpSp>
      <p:sp>
        <p:nvSpPr>
          <p:cNvPr id="2" name="Object 35"/>
          <p:cNvSpPr txBox="1"/>
          <p:nvPr/>
        </p:nvSpPr>
        <p:spPr>
          <a:xfrm>
            <a:off x="1393954" y="1049655"/>
            <a:ext cx="14836645"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① </a:t>
            </a:r>
            <a:r>
              <a:rPr lang="en-US" altLang="ko-KR" sz="4000" kern="0" spc="-100">
                <a:latin typeface="Pretendard ExtraBold"/>
                <a:ea typeface="Pretendard ExtraBold"/>
                <a:cs typeface="Pretendard Medium"/>
              </a:rPr>
              <a:t>Join Membership &amp; Login/Logout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Sign In -&gt; Main Page </a:t>
            </a:r>
            <a:r>
              <a:rPr lang="ko-KR" altLang="en-US" sz="3000" b="1">
                <a:latin typeface="Pretendard Medium"/>
                <a:ea typeface="Pretendard Medium"/>
              </a:rPr>
              <a:t>이동시 </a:t>
            </a:r>
            <a:r>
              <a:rPr lang="en-US" altLang="ko-KR" sz="3000" b="1">
                <a:latin typeface="Pretendard Medium"/>
                <a:ea typeface="Pretendard Medium"/>
              </a:rPr>
              <a:t>Controller }</a:t>
            </a:r>
          </a:p>
        </p:txBody>
      </p:sp>
      <p:sp>
        <p:nvSpPr>
          <p:cNvPr id="19" name="TextBox 18"/>
          <p:cNvSpPr txBox="1"/>
          <p:nvPr/>
        </p:nvSpPr>
        <p:spPr>
          <a:xfrm>
            <a:off x="7924798" y="2808213"/>
            <a:ext cx="10013897" cy="3133481"/>
          </a:xfrm>
          <a:prstGeom prst="rect">
            <a:avLst/>
          </a:prstGeom>
          <a:noFill/>
        </p:spPr>
        <p:txBody>
          <a:bodyPr wrap="square">
            <a:spAutoFit/>
          </a:bodyPr>
          <a:lstStyle/>
          <a:p>
            <a:pPr lvl="0">
              <a:defRPr/>
            </a:pPr>
            <a:r>
              <a:rPr lang="en-US" altLang="ko-KR" sz="2500">
                <a:latin typeface="Pretendard"/>
                <a:ea typeface="Pretendard"/>
              </a:rPr>
              <a:t>1. user_id</a:t>
            </a:r>
            <a:r>
              <a:rPr lang="ko-KR" altLang="en-US" sz="2500">
                <a:latin typeface="Pretendard"/>
                <a:ea typeface="Pretendard"/>
              </a:rPr>
              <a:t>와</a:t>
            </a:r>
            <a:r>
              <a:rPr lang="en-US" altLang="ko-KR" sz="2500">
                <a:latin typeface="Pretendard"/>
                <a:ea typeface="Pretendard"/>
              </a:rPr>
              <a:t> user_pw</a:t>
            </a:r>
            <a:r>
              <a:rPr lang="ko-KR" altLang="en-US" sz="2500">
                <a:latin typeface="Pretendard"/>
                <a:ea typeface="Pretendard"/>
              </a:rPr>
              <a:t>를 사용자가 입력한 </a:t>
            </a:r>
            <a:r>
              <a:rPr lang="en-US" altLang="ko-KR" sz="2500">
                <a:latin typeface="Pretendard"/>
                <a:ea typeface="Pretendard"/>
              </a:rPr>
              <a:t>id</a:t>
            </a:r>
            <a:r>
              <a:rPr lang="ko-KR" altLang="en-US" sz="2500">
                <a:latin typeface="Pretendard"/>
                <a:ea typeface="Pretendard"/>
              </a:rPr>
              <a:t>를 이용해 </a:t>
            </a:r>
            <a:r>
              <a:rPr lang="en-US" altLang="ko-KR" sz="2500">
                <a:latin typeface="Pretendard"/>
                <a:ea typeface="Pretendard"/>
              </a:rPr>
              <a:t>DB</a:t>
            </a:r>
            <a:r>
              <a:rPr lang="ko-KR" altLang="en-US" sz="2500">
                <a:latin typeface="Pretendard"/>
                <a:ea typeface="Pretendard"/>
              </a:rPr>
              <a:t>에서 가져온다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 DB</a:t>
            </a:r>
            <a:r>
              <a:rPr lang="ko-KR" altLang="en-US" sz="2500">
                <a:latin typeface="Pretendard"/>
                <a:ea typeface="Pretendard"/>
              </a:rPr>
              <a:t>에서 </a:t>
            </a:r>
            <a:r>
              <a:rPr lang="en-US" altLang="ko-KR" sz="2500">
                <a:latin typeface="Pretendard"/>
                <a:ea typeface="Pretendard"/>
              </a:rPr>
              <a:t>id, pw</a:t>
            </a:r>
            <a:r>
              <a:rPr lang="ko-KR" altLang="en-US" sz="2500">
                <a:latin typeface="Pretendard"/>
                <a:ea typeface="Pretendard"/>
              </a:rPr>
              <a:t>를 확인한 뒤</a:t>
            </a:r>
            <a:r>
              <a:rPr lang="en-US" altLang="ko-KR" sz="2500">
                <a:latin typeface="Pretendard"/>
                <a:ea typeface="Pretendard"/>
              </a:rPr>
              <a:t>, </a:t>
            </a:r>
            <a:r>
              <a:rPr lang="ko-KR" altLang="en-US" sz="2500">
                <a:latin typeface="Pretendard"/>
                <a:ea typeface="Pretendard"/>
              </a:rPr>
              <a:t>관리자와 일반사용자를 나누어 세션과 쿠키를 생성한다</a:t>
            </a:r>
            <a:r>
              <a:rPr lang="en-US" altLang="ko-KR" sz="2500">
                <a:latin typeface="Pretendard"/>
                <a:ea typeface="Pretendard"/>
              </a:rPr>
              <a:t>. </a:t>
            </a:r>
            <a:r>
              <a:rPr lang="ko-KR" altLang="en-US" sz="2500">
                <a:latin typeface="Pretendard"/>
                <a:ea typeface="Pretendard"/>
              </a:rPr>
              <a:t>관리자는 관리자 페이지로 이동하고</a:t>
            </a:r>
            <a:r>
              <a:rPr lang="en-US" altLang="ko-KR" sz="2500">
                <a:latin typeface="Pretendard"/>
                <a:ea typeface="Pretendard"/>
              </a:rPr>
              <a:t>, </a:t>
            </a:r>
            <a:r>
              <a:rPr lang="ko-KR" altLang="en-US" sz="2500">
                <a:latin typeface="Pretendard"/>
                <a:ea typeface="Pretendard"/>
              </a:rPr>
              <a:t>일반사용자는 </a:t>
            </a:r>
            <a:r>
              <a:rPr lang="en-US" altLang="ko-KR" sz="2500">
                <a:latin typeface="Pretendard"/>
                <a:ea typeface="Pretendard"/>
              </a:rPr>
              <a:t>Main Page</a:t>
            </a:r>
            <a:r>
              <a:rPr lang="ko-KR" altLang="en-US" sz="2500">
                <a:latin typeface="Pretendard"/>
                <a:ea typeface="Pretendard"/>
              </a:rPr>
              <a:t>로 이동한다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3. id </a:t>
            </a:r>
            <a:r>
              <a:rPr lang="ko-KR" altLang="en-US" sz="2500">
                <a:latin typeface="Pretendard"/>
                <a:ea typeface="Pretendard"/>
              </a:rPr>
              <a:t>또는 </a:t>
            </a:r>
            <a:r>
              <a:rPr lang="en-US" altLang="ko-KR" sz="2500">
                <a:latin typeface="Pretendard"/>
                <a:ea typeface="Pretendard"/>
              </a:rPr>
              <a:t>pw</a:t>
            </a:r>
            <a:r>
              <a:rPr lang="ko-KR" altLang="en-US" sz="2500">
                <a:latin typeface="Pretendard"/>
                <a:ea typeface="Pretendard"/>
              </a:rPr>
              <a:t>가 틀릴 경우</a:t>
            </a:r>
            <a:r>
              <a:rPr lang="en-US" altLang="ko-KR" sz="2500">
                <a:latin typeface="Pretendard"/>
                <a:ea typeface="Pretendard"/>
              </a:rPr>
              <a:t>, Model</a:t>
            </a:r>
            <a:r>
              <a:rPr lang="ko-KR" altLang="en-US" sz="2500">
                <a:latin typeface="Pretendard"/>
                <a:ea typeface="Pretendard"/>
              </a:rPr>
              <a:t>을 사용하여 오류 메시지를 </a:t>
            </a:r>
            <a:r>
              <a:rPr lang="en-US" altLang="ko-KR" sz="2500">
                <a:latin typeface="Pretendard"/>
                <a:ea typeface="Pretendard"/>
              </a:rPr>
              <a:t>HTML</a:t>
            </a:r>
            <a:r>
              <a:rPr lang="ko-KR" altLang="en-US" sz="2500">
                <a:latin typeface="Pretendard"/>
                <a:ea typeface="Pretendard"/>
              </a:rPr>
              <a:t>로 전송한다</a:t>
            </a:r>
            <a:r>
              <a:rPr lang="en-US" altLang="ko-KR" sz="2500">
                <a:latin typeface="Pretendard"/>
                <a:ea typeface="Pretendard"/>
              </a:rPr>
              <a:t>.</a:t>
            </a:r>
          </a:p>
        </p:txBody>
      </p:sp>
      <p:sp>
        <p:nvSpPr>
          <p:cNvPr id="20" name="TextBox 19"/>
          <p:cNvSpPr txBox="1"/>
          <p:nvPr/>
        </p:nvSpPr>
        <p:spPr>
          <a:xfrm>
            <a:off x="457200" y="3677556"/>
            <a:ext cx="424815" cy="359139"/>
          </a:xfrm>
          <a:prstGeom prst="rect">
            <a:avLst/>
          </a:prstGeom>
          <a:noFill/>
        </p:spPr>
        <p:txBody>
          <a:bodyPr wrap="none">
            <a:spAutoFit/>
          </a:bodyPr>
          <a:lstStyle/>
          <a:p>
            <a:pPr lvl="0">
              <a:defRPr/>
            </a:pPr>
            <a:r>
              <a:rPr lang="ko-KR" altLang="en-US" b="1">
                <a:solidFill>
                  <a:srgbClr val="FF0000"/>
                </a:solidFill>
                <a:latin typeface="Pretendard"/>
                <a:ea typeface="Pretendard"/>
              </a:rPr>
              <a:t>①</a:t>
            </a:r>
          </a:p>
        </p:txBody>
      </p:sp>
      <p:sp>
        <p:nvSpPr>
          <p:cNvPr id="22" name="TextBox 21"/>
          <p:cNvSpPr txBox="1"/>
          <p:nvPr/>
        </p:nvSpPr>
        <p:spPr>
          <a:xfrm>
            <a:off x="457200" y="4298824"/>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②</a:t>
            </a:r>
          </a:p>
        </p:txBody>
      </p:sp>
      <p:sp>
        <p:nvSpPr>
          <p:cNvPr id="32" name="TextBox 31"/>
          <p:cNvSpPr txBox="1"/>
          <p:nvPr/>
        </p:nvSpPr>
        <p:spPr>
          <a:xfrm>
            <a:off x="457200" y="9035534"/>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③</a:t>
            </a:r>
          </a:p>
        </p:txBody>
      </p: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4"/>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grpSp>
        <p:nvGrpSpPr>
          <p:cNvPr id="33" name="그룹 1003">
            <a:extLst>
              <a:ext uri="{FF2B5EF4-FFF2-40B4-BE49-F238E27FC236}">
                <a16:creationId xmlns:a16="http://schemas.microsoft.com/office/drawing/2014/main" id="{FFE29BB5-51B7-4514-90CF-75510D199EE5}"/>
              </a:ext>
            </a:extLst>
          </p:cNvPr>
          <p:cNvGrpSpPr/>
          <p:nvPr/>
        </p:nvGrpSpPr>
        <p:grpSpPr>
          <a:xfrm>
            <a:off x="0" y="0"/>
            <a:ext cx="18285714" cy="668520"/>
            <a:chOff x="0" y="0"/>
            <a:chExt cx="18285714" cy="668520"/>
          </a:xfrm>
        </p:grpSpPr>
        <p:pic>
          <p:nvPicPr>
            <p:cNvPr id="34" name="Object 8">
              <a:extLst>
                <a:ext uri="{FF2B5EF4-FFF2-40B4-BE49-F238E27FC236}">
                  <a16:creationId xmlns:a16="http://schemas.microsoft.com/office/drawing/2014/main" id="{7DDA1401-4E3D-4346-9B4F-F0F814DDF4E7}"/>
                </a:ext>
              </a:extLst>
            </p:cNvPr>
            <p:cNvPicPr>
              <a:picLocks noChangeAspect="1"/>
            </p:cNvPicPr>
            <p:nvPr/>
          </p:nvPicPr>
          <p:blipFill>
            <a:blip r:embed="rId5" cstate="print"/>
            <a:stretch>
              <a:fillRect/>
            </a:stretch>
          </p:blipFill>
          <p:spPr>
            <a:xfrm>
              <a:off x="0" y="0"/>
              <a:ext cx="18285714" cy="668520"/>
            </a:xfrm>
            <a:prstGeom prst="rect">
              <a:avLst/>
            </a:prstGeom>
          </p:spPr>
        </p:pic>
      </p:grpSp>
      <p:grpSp>
        <p:nvGrpSpPr>
          <p:cNvPr id="35" name="그룹 1004">
            <a:extLst>
              <a:ext uri="{FF2B5EF4-FFF2-40B4-BE49-F238E27FC236}">
                <a16:creationId xmlns:a16="http://schemas.microsoft.com/office/drawing/2014/main" id="{0159613E-5C93-409A-8A31-28FA2474FD45}"/>
              </a:ext>
            </a:extLst>
          </p:cNvPr>
          <p:cNvGrpSpPr/>
          <p:nvPr/>
        </p:nvGrpSpPr>
        <p:grpSpPr>
          <a:xfrm>
            <a:off x="0" y="654235"/>
            <a:ext cx="18285714" cy="14286"/>
            <a:chOff x="0" y="654235"/>
            <a:chExt cx="18285714" cy="14286"/>
          </a:xfrm>
        </p:grpSpPr>
        <p:pic>
          <p:nvPicPr>
            <p:cNvPr id="36" name="Object 11">
              <a:extLst>
                <a:ext uri="{FF2B5EF4-FFF2-40B4-BE49-F238E27FC236}">
                  <a16:creationId xmlns:a16="http://schemas.microsoft.com/office/drawing/2014/main" id="{520C0DBC-187C-4529-9788-06F132E2528F}"/>
                </a:ext>
              </a:extLst>
            </p:cNvPr>
            <p:cNvPicPr>
              <a:picLocks noChangeAspect="1"/>
            </p:cNvPicPr>
            <p:nvPr/>
          </p:nvPicPr>
          <p:blipFill>
            <a:blip r:embed="rId6" cstate="print"/>
            <a:stretch>
              <a:fillRect/>
            </a:stretch>
          </p:blipFill>
          <p:spPr>
            <a:xfrm>
              <a:off x="0" y="654235"/>
              <a:ext cx="18285714" cy="14286"/>
            </a:xfrm>
            <a:prstGeom prst="rect">
              <a:avLst/>
            </a:prstGeom>
          </p:spPr>
        </p:pic>
      </p:grpSp>
      <p:grpSp>
        <p:nvGrpSpPr>
          <p:cNvPr id="37" name="그룹 1005">
            <a:extLst>
              <a:ext uri="{FF2B5EF4-FFF2-40B4-BE49-F238E27FC236}">
                <a16:creationId xmlns:a16="http://schemas.microsoft.com/office/drawing/2014/main" id="{FBFEC254-E139-41C8-9EE1-1F5559203D2B}"/>
              </a:ext>
            </a:extLst>
          </p:cNvPr>
          <p:cNvGrpSpPr/>
          <p:nvPr/>
        </p:nvGrpSpPr>
        <p:grpSpPr>
          <a:xfrm>
            <a:off x="0" y="0"/>
            <a:ext cx="18285714" cy="14286"/>
            <a:chOff x="0" y="0"/>
            <a:chExt cx="18285714" cy="14286"/>
          </a:xfrm>
        </p:grpSpPr>
        <p:pic>
          <p:nvPicPr>
            <p:cNvPr id="38" name="Object 14">
              <a:extLst>
                <a:ext uri="{FF2B5EF4-FFF2-40B4-BE49-F238E27FC236}">
                  <a16:creationId xmlns:a16="http://schemas.microsoft.com/office/drawing/2014/main" id="{6A2D7B84-E3D8-4748-B7EE-8EFFB1BB10C3}"/>
                </a:ext>
              </a:extLst>
            </p:cNvPr>
            <p:cNvPicPr>
              <a:picLocks noChangeAspect="1"/>
            </p:cNvPicPr>
            <p:nvPr/>
          </p:nvPicPr>
          <p:blipFill>
            <a:blip r:embed="rId6" cstate="print"/>
            <a:stretch>
              <a:fillRect/>
            </a:stretch>
          </p:blipFill>
          <p:spPr>
            <a:xfrm>
              <a:off x="0" y="0"/>
              <a:ext cx="18285714" cy="14286"/>
            </a:xfrm>
            <a:prstGeom prst="rect">
              <a:avLst/>
            </a:prstGeom>
          </p:spPr>
        </p:pic>
      </p:grpSp>
      <p:grpSp>
        <p:nvGrpSpPr>
          <p:cNvPr id="39" name="그룹 1016">
            <a:extLst>
              <a:ext uri="{FF2B5EF4-FFF2-40B4-BE49-F238E27FC236}">
                <a16:creationId xmlns:a16="http://schemas.microsoft.com/office/drawing/2014/main" id="{48AA3BE1-FC30-45ED-B913-1F9E8DCEBBC1}"/>
              </a:ext>
            </a:extLst>
          </p:cNvPr>
          <p:cNvGrpSpPr/>
          <p:nvPr/>
        </p:nvGrpSpPr>
        <p:grpSpPr>
          <a:xfrm>
            <a:off x="17366741" y="282862"/>
            <a:ext cx="88511" cy="88511"/>
            <a:chOff x="17366741" y="282862"/>
            <a:chExt cx="88511" cy="88511"/>
          </a:xfrm>
        </p:grpSpPr>
        <p:pic>
          <p:nvPicPr>
            <p:cNvPr id="40" name="Object 47">
              <a:extLst>
                <a:ext uri="{FF2B5EF4-FFF2-40B4-BE49-F238E27FC236}">
                  <a16:creationId xmlns:a16="http://schemas.microsoft.com/office/drawing/2014/main" id="{A8315A03-1DF3-4DA6-A1FC-8F4308DF812F}"/>
                </a:ext>
              </a:extLst>
            </p:cNvPr>
            <p:cNvPicPr>
              <a:picLocks noChangeAspect="1"/>
            </p:cNvPicPr>
            <p:nvPr/>
          </p:nvPicPr>
          <p:blipFill>
            <a:blip r:embed="rId7" cstate="print"/>
            <a:stretch>
              <a:fillRect/>
            </a:stretch>
          </p:blipFill>
          <p:spPr>
            <a:xfrm>
              <a:off x="17366741" y="282862"/>
              <a:ext cx="88511" cy="88511"/>
            </a:xfrm>
            <a:prstGeom prst="rect">
              <a:avLst/>
            </a:prstGeom>
          </p:spPr>
        </p:pic>
      </p:grpSp>
      <p:grpSp>
        <p:nvGrpSpPr>
          <p:cNvPr id="41" name="그룹 1017">
            <a:extLst>
              <a:ext uri="{FF2B5EF4-FFF2-40B4-BE49-F238E27FC236}">
                <a16:creationId xmlns:a16="http://schemas.microsoft.com/office/drawing/2014/main" id="{0A8BDB02-A089-49DB-8D6F-95AC125BCE84}"/>
              </a:ext>
            </a:extLst>
          </p:cNvPr>
          <p:cNvGrpSpPr/>
          <p:nvPr/>
        </p:nvGrpSpPr>
        <p:grpSpPr>
          <a:xfrm>
            <a:off x="17118149" y="282862"/>
            <a:ext cx="88511" cy="88511"/>
            <a:chOff x="17118149" y="282862"/>
            <a:chExt cx="88511" cy="88511"/>
          </a:xfrm>
        </p:grpSpPr>
        <p:pic>
          <p:nvPicPr>
            <p:cNvPr id="42" name="Object 50">
              <a:extLst>
                <a:ext uri="{FF2B5EF4-FFF2-40B4-BE49-F238E27FC236}">
                  <a16:creationId xmlns:a16="http://schemas.microsoft.com/office/drawing/2014/main" id="{2CF8F918-BD3C-4D43-A8F6-03873A23D079}"/>
                </a:ext>
              </a:extLst>
            </p:cNvPr>
            <p:cNvPicPr>
              <a:picLocks noChangeAspect="1"/>
            </p:cNvPicPr>
            <p:nvPr/>
          </p:nvPicPr>
          <p:blipFill>
            <a:blip r:embed="rId7" cstate="print"/>
            <a:stretch>
              <a:fillRect/>
            </a:stretch>
          </p:blipFill>
          <p:spPr>
            <a:xfrm>
              <a:off x="17118149" y="282862"/>
              <a:ext cx="88511" cy="88511"/>
            </a:xfrm>
            <a:prstGeom prst="rect">
              <a:avLst/>
            </a:prstGeom>
          </p:spPr>
        </p:pic>
      </p:grpSp>
      <p:grpSp>
        <p:nvGrpSpPr>
          <p:cNvPr id="43" name="그룹 1018">
            <a:extLst>
              <a:ext uri="{FF2B5EF4-FFF2-40B4-BE49-F238E27FC236}">
                <a16:creationId xmlns:a16="http://schemas.microsoft.com/office/drawing/2014/main" id="{5F44E6D4-4732-4B8B-8A2F-7124879F36D7}"/>
              </a:ext>
            </a:extLst>
          </p:cNvPr>
          <p:cNvGrpSpPr/>
          <p:nvPr/>
        </p:nvGrpSpPr>
        <p:grpSpPr>
          <a:xfrm>
            <a:off x="16869556" y="282862"/>
            <a:ext cx="88511" cy="88511"/>
            <a:chOff x="16869556" y="282862"/>
            <a:chExt cx="88511" cy="88511"/>
          </a:xfrm>
        </p:grpSpPr>
        <p:pic>
          <p:nvPicPr>
            <p:cNvPr id="44" name="Object 53">
              <a:extLst>
                <a:ext uri="{FF2B5EF4-FFF2-40B4-BE49-F238E27FC236}">
                  <a16:creationId xmlns:a16="http://schemas.microsoft.com/office/drawing/2014/main" id="{A3A043B3-274B-4636-8513-0D05AD0C6CCF}"/>
                </a:ext>
              </a:extLst>
            </p:cNvPr>
            <p:cNvPicPr>
              <a:picLocks noChangeAspect="1"/>
            </p:cNvPicPr>
            <p:nvPr/>
          </p:nvPicPr>
          <p:blipFill>
            <a:blip r:embed="rId7" cstate="print"/>
            <a:stretch>
              <a:fillRect/>
            </a:stretch>
          </p:blipFill>
          <p:spPr>
            <a:xfrm>
              <a:off x="16869556" y="282862"/>
              <a:ext cx="88511" cy="88511"/>
            </a:xfrm>
            <a:prstGeom prst="rect">
              <a:avLst/>
            </a:prstGeom>
          </p:spPr>
        </p:pic>
      </p:grpSp>
      <p:grpSp>
        <p:nvGrpSpPr>
          <p:cNvPr id="45" name="그룹 1019">
            <a:extLst>
              <a:ext uri="{FF2B5EF4-FFF2-40B4-BE49-F238E27FC236}">
                <a16:creationId xmlns:a16="http://schemas.microsoft.com/office/drawing/2014/main" id="{F8F084F6-FCCD-4D10-A9B2-67862BD9BDD9}"/>
              </a:ext>
            </a:extLst>
          </p:cNvPr>
          <p:cNvGrpSpPr/>
          <p:nvPr/>
        </p:nvGrpSpPr>
        <p:grpSpPr>
          <a:xfrm>
            <a:off x="16620963" y="282862"/>
            <a:ext cx="88511" cy="88511"/>
            <a:chOff x="16620963" y="282862"/>
            <a:chExt cx="88511" cy="88511"/>
          </a:xfrm>
        </p:grpSpPr>
        <p:pic>
          <p:nvPicPr>
            <p:cNvPr id="46" name="Object 56">
              <a:extLst>
                <a:ext uri="{FF2B5EF4-FFF2-40B4-BE49-F238E27FC236}">
                  <a16:creationId xmlns:a16="http://schemas.microsoft.com/office/drawing/2014/main" id="{41F03CB8-717E-4F4D-BC7E-3DEFC5D062EA}"/>
                </a:ext>
              </a:extLst>
            </p:cNvPr>
            <p:cNvPicPr>
              <a:picLocks noChangeAspect="1"/>
            </p:cNvPicPr>
            <p:nvPr/>
          </p:nvPicPr>
          <p:blipFill>
            <a:blip r:embed="rId7" cstate="print"/>
            <a:stretch>
              <a:fillRect/>
            </a:stretch>
          </p:blipFill>
          <p:spPr>
            <a:xfrm>
              <a:off x="16620963" y="282862"/>
              <a:ext cx="88511" cy="88511"/>
            </a:xfrm>
            <a:prstGeom prst="rect">
              <a:avLst/>
            </a:prstGeom>
          </p:spPr>
        </p:pic>
      </p:grpSp>
      <p:grpSp>
        <p:nvGrpSpPr>
          <p:cNvPr id="47" name="그룹 1020">
            <a:extLst>
              <a:ext uri="{FF2B5EF4-FFF2-40B4-BE49-F238E27FC236}">
                <a16:creationId xmlns:a16="http://schemas.microsoft.com/office/drawing/2014/main" id="{53D68F35-281D-46FE-8921-C4968F14D85D}"/>
              </a:ext>
            </a:extLst>
          </p:cNvPr>
          <p:cNvGrpSpPr/>
          <p:nvPr/>
        </p:nvGrpSpPr>
        <p:grpSpPr>
          <a:xfrm>
            <a:off x="16372371" y="282862"/>
            <a:ext cx="88511" cy="88511"/>
            <a:chOff x="16372371" y="282862"/>
            <a:chExt cx="88511" cy="88511"/>
          </a:xfrm>
        </p:grpSpPr>
        <p:pic>
          <p:nvPicPr>
            <p:cNvPr id="48" name="Object 59">
              <a:extLst>
                <a:ext uri="{FF2B5EF4-FFF2-40B4-BE49-F238E27FC236}">
                  <a16:creationId xmlns:a16="http://schemas.microsoft.com/office/drawing/2014/main" id="{7B2AFB6E-2710-4516-9E6D-6628934C4A25}"/>
                </a:ext>
              </a:extLst>
            </p:cNvPr>
            <p:cNvPicPr>
              <a:picLocks noChangeAspect="1"/>
            </p:cNvPicPr>
            <p:nvPr/>
          </p:nvPicPr>
          <p:blipFill>
            <a:blip r:embed="rId7" cstate="print"/>
            <a:stretch>
              <a:fillRect/>
            </a:stretch>
          </p:blipFill>
          <p:spPr>
            <a:xfrm>
              <a:off x="16372371" y="282862"/>
              <a:ext cx="88511" cy="88511"/>
            </a:xfrm>
            <a:prstGeom prst="rect">
              <a:avLst/>
            </a:prstGeom>
          </p:spPr>
        </p:pic>
      </p:grpSp>
      <p:sp>
        <p:nvSpPr>
          <p:cNvPr id="49" name="Object 52">
            <a:extLst>
              <a:ext uri="{FF2B5EF4-FFF2-40B4-BE49-F238E27FC236}">
                <a16:creationId xmlns:a16="http://schemas.microsoft.com/office/drawing/2014/main" id="{B7ABDF41-8175-4FCB-9921-FA9F10958FA9}"/>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411656878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p:nvPr/>
        </p:nvPicPr>
        <p:blipFill rotWithShape="1">
          <a:blip r:embed="rId2"/>
          <a:stretch>
            <a:fillRect/>
          </a:stretch>
        </p:blipFill>
        <p:spPr>
          <a:xfrm>
            <a:off x="457200" y="2100724"/>
            <a:ext cx="7162800" cy="7538576"/>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3" cstate="print"/>
            <a:stretch>
              <a:fillRect/>
            </a:stretch>
          </p:blipFill>
          <p:spPr>
            <a:xfrm>
              <a:off x="11933702" y="5862493"/>
              <a:ext cx="6004995" cy="4078987"/>
            </a:xfrm>
            <a:prstGeom prst="rect">
              <a:avLst/>
            </a:prstGeom>
          </p:spPr>
        </p:pic>
      </p:grpSp>
      <p:sp>
        <p:nvSpPr>
          <p:cNvPr id="2" name="Object 35"/>
          <p:cNvSpPr txBox="1"/>
          <p:nvPr/>
        </p:nvSpPr>
        <p:spPr>
          <a:xfrm>
            <a:off x="1393954" y="1049655"/>
            <a:ext cx="14836645"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① </a:t>
            </a:r>
            <a:r>
              <a:rPr lang="en-US" altLang="ko-KR" sz="4000" kern="0" spc="-100">
                <a:latin typeface="Pretendard ExtraBold"/>
                <a:ea typeface="Pretendard ExtraBold"/>
                <a:cs typeface="Pretendard Medium"/>
              </a:rPr>
              <a:t>Join Membership &amp; Login/Logout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Sign Up -&gt; Sign In </a:t>
            </a:r>
            <a:r>
              <a:rPr lang="ko-KR" altLang="en-US" sz="3000" b="1">
                <a:latin typeface="Pretendard Medium"/>
                <a:ea typeface="Pretendard Medium"/>
              </a:rPr>
              <a:t>이동시 </a:t>
            </a:r>
            <a:r>
              <a:rPr lang="en-US" altLang="ko-KR" sz="3000" b="1">
                <a:latin typeface="Pretendard Medium"/>
                <a:ea typeface="Pretendard Medium"/>
              </a:rPr>
              <a:t>Controller }</a:t>
            </a:r>
          </a:p>
        </p:txBody>
      </p:sp>
      <p:sp>
        <p:nvSpPr>
          <p:cNvPr id="19" name="TextBox 18"/>
          <p:cNvSpPr txBox="1"/>
          <p:nvPr/>
        </p:nvSpPr>
        <p:spPr>
          <a:xfrm>
            <a:off x="7924800" y="2808213"/>
            <a:ext cx="9906000" cy="1228482"/>
          </a:xfrm>
          <a:prstGeom prst="rect">
            <a:avLst/>
          </a:prstGeom>
          <a:noFill/>
        </p:spPr>
        <p:txBody>
          <a:bodyPr wrap="square">
            <a:spAutoFit/>
          </a:bodyPr>
          <a:lstStyle/>
          <a:p>
            <a:pPr lvl="0">
              <a:defRPr/>
            </a:pPr>
            <a:r>
              <a:rPr lang="en-US" altLang="ko-KR" sz="2500">
                <a:latin typeface="Pretendard"/>
                <a:ea typeface="Pretendard"/>
              </a:rPr>
              <a:t>1. </a:t>
            </a:r>
            <a:r>
              <a:rPr lang="ko-KR" altLang="en-US" sz="2500">
                <a:latin typeface="Pretendard"/>
                <a:ea typeface="Pretendard"/>
              </a:rPr>
              <a:t>사용자가 입력한 회원정보를 회원정보 </a:t>
            </a:r>
            <a:r>
              <a:rPr lang="en-US" altLang="ko-KR" sz="2500">
                <a:latin typeface="Pretendard"/>
                <a:ea typeface="Pretendard"/>
              </a:rPr>
              <a:t>Builder </a:t>
            </a:r>
            <a:r>
              <a:rPr lang="ko-KR" altLang="en-US" sz="2500">
                <a:latin typeface="Pretendard"/>
                <a:ea typeface="Pretendard"/>
              </a:rPr>
              <a:t>패턴을 이용해 저장한다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 Builder </a:t>
            </a:r>
            <a:r>
              <a:rPr lang="ko-KR" altLang="en-US" sz="2500">
                <a:latin typeface="Pretendard"/>
                <a:ea typeface="Pretendard"/>
              </a:rPr>
              <a:t>패턴으로 저장한 회원정보를 </a:t>
            </a:r>
            <a:r>
              <a:rPr lang="en-US" altLang="ko-KR" sz="2500">
                <a:latin typeface="Pretendard"/>
                <a:ea typeface="Pretendard"/>
              </a:rPr>
              <a:t>DB</a:t>
            </a:r>
            <a:r>
              <a:rPr lang="ko-KR" altLang="en-US" sz="2500">
                <a:latin typeface="Pretendard"/>
                <a:ea typeface="Pretendard"/>
              </a:rPr>
              <a:t>에 저장한다</a:t>
            </a:r>
            <a:r>
              <a:rPr lang="en-US" altLang="ko-KR" sz="2500">
                <a:latin typeface="Pretendard"/>
                <a:ea typeface="Pretendard"/>
              </a:rPr>
              <a:t>.</a:t>
            </a:r>
          </a:p>
        </p:txBody>
      </p:sp>
      <p:sp>
        <p:nvSpPr>
          <p:cNvPr id="20" name="TextBox 19"/>
          <p:cNvSpPr txBox="1"/>
          <p:nvPr/>
        </p:nvSpPr>
        <p:spPr>
          <a:xfrm>
            <a:off x="457200" y="4457700"/>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①</a:t>
            </a:r>
          </a:p>
        </p:txBody>
      </p:sp>
      <p:sp>
        <p:nvSpPr>
          <p:cNvPr id="22" name="TextBox 21"/>
          <p:cNvSpPr txBox="1"/>
          <p:nvPr/>
        </p:nvSpPr>
        <p:spPr>
          <a:xfrm>
            <a:off x="457200" y="6896100"/>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②</a:t>
            </a:r>
          </a:p>
        </p:txBody>
      </p:sp>
      <p:grpSp>
        <p:nvGrpSpPr>
          <p:cNvPr id="1012" name="그룹 1"/>
          <p:cNvGrpSpPr/>
          <p:nvPr/>
        </p:nvGrpSpPr>
        <p:grpSpPr>
          <a:xfrm>
            <a:off x="482730" y="1066800"/>
            <a:ext cx="917445" cy="689398"/>
            <a:chOff x="482730" y="1066800"/>
            <a:chExt cx="917445" cy="689398"/>
          </a:xfrm>
        </p:grpSpPr>
        <p:grpSp>
          <p:nvGrpSpPr>
            <p:cNvPr id="1013" name="그룹 1010"/>
            <p:cNvGrpSpPr/>
            <p:nvPr/>
          </p:nvGrpSpPr>
          <p:grpSpPr>
            <a:xfrm>
              <a:off x="584864" y="1066800"/>
              <a:ext cx="732227" cy="689398"/>
              <a:chOff x="639372" y="1130415"/>
              <a:chExt cx="843111" cy="843111"/>
            </a:xfrm>
          </p:grpSpPr>
          <p:pic>
            <p:nvPicPr>
              <p:cNvPr id="1014" name="Object 30"/>
              <p:cNvPicPr>
                <a:picLocks noChangeAspect="1"/>
              </p:cNvPicPr>
              <p:nvPr/>
            </p:nvPicPr>
            <p:blipFill rotWithShape="1">
              <a:blip r:embed="rId4"/>
              <a:stretch>
                <a:fillRect/>
              </a:stretch>
            </p:blipFill>
            <p:spPr>
              <a:xfrm>
                <a:off x="639372" y="1130415"/>
                <a:ext cx="843111" cy="843111"/>
              </a:xfrm>
              <a:prstGeom prst="rect">
                <a:avLst/>
              </a:prstGeom>
            </p:spPr>
          </p:pic>
        </p:grpSp>
        <p:sp>
          <p:nvSpPr>
            <p:cNvPr id="1015"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grpSp>
        <p:nvGrpSpPr>
          <p:cNvPr id="31" name="그룹 1003">
            <a:extLst>
              <a:ext uri="{FF2B5EF4-FFF2-40B4-BE49-F238E27FC236}">
                <a16:creationId xmlns:a16="http://schemas.microsoft.com/office/drawing/2014/main" id="{8CE7B587-79E4-48DA-B6FC-152B54678390}"/>
              </a:ext>
            </a:extLst>
          </p:cNvPr>
          <p:cNvGrpSpPr/>
          <p:nvPr/>
        </p:nvGrpSpPr>
        <p:grpSpPr>
          <a:xfrm>
            <a:off x="0" y="0"/>
            <a:ext cx="18285714" cy="668520"/>
            <a:chOff x="0" y="0"/>
            <a:chExt cx="18285714" cy="668520"/>
          </a:xfrm>
        </p:grpSpPr>
        <p:pic>
          <p:nvPicPr>
            <p:cNvPr id="32" name="Object 8">
              <a:extLst>
                <a:ext uri="{FF2B5EF4-FFF2-40B4-BE49-F238E27FC236}">
                  <a16:creationId xmlns:a16="http://schemas.microsoft.com/office/drawing/2014/main" id="{E189D213-9796-40CF-B970-973226DAE7CC}"/>
                </a:ext>
              </a:extLst>
            </p:cNvPr>
            <p:cNvPicPr>
              <a:picLocks noChangeAspect="1"/>
            </p:cNvPicPr>
            <p:nvPr/>
          </p:nvPicPr>
          <p:blipFill>
            <a:blip r:embed="rId5" cstate="print"/>
            <a:stretch>
              <a:fillRect/>
            </a:stretch>
          </p:blipFill>
          <p:spPr>
            <a:xfrm>
              <a:off x="0" y="0"/>
              <a:ext cx="18285714" cy="668520"/>
            </a:xfrm>
            <a:prstGeom prst="rect">
              <a:avLst/>
            </a:prstGeom>
          </p:spPr>
        </p:pic>
      </p:grpSp>
      <p:grpSp>
        <p:nvGrpSpPr>
          <p:cNvPr id="33" name="그룹 1004">
            <a:extLst>
              <a:ext uri="{FF2B5EF4-FFF2-40B4-BE49-F238E27FC236}">
                <a16:creationId xmlns:a16="http://schemas.microsoft.com/office/drawing/2014/main" id="{CC5ADB34-702D-4498-B615-E64B46A5E466}"/>
              </a:ext>
            </a:extLst>
          </p:cNvPr>
          <p:cNvGrpSpPr/>
          <p:nvPr/>
        </p:nvGrpSpPr>
        <p:grpSpPr>
          <a:xfrm>
            <a:off x="0" y="654235"/>
            <a:ext cx="18285714" cy="14286"/>
            <a:chOff x="0" y="654235"/>
            <a:chExt cx="18285714" cy="14286"/>
          </a:xfrm>
        </p:grpSpPr>
        <p:pic>
          <p:nvPicPr>
            <p:cNvPr id="34" name="Object 11">
              <a:extLst>
                <a:ext uri="{FF2B5EF4-FFF2-40B4-BE49-F238E27FC236}">
                  <a16:creationId xmlns:a16="http://schemas.microsoft.com/office/drawing/2014/main" id="{9052C42E-D8BA-4C23-BDCC-2E1F261AB4DC}"/>
                </a:ext>
              </a:extLst>
            </p:cNvPr>
            <p:cNvPicPr>
              <a:picLocks noChangeAspect="1"/>
            </p:cNvPicPr>
            <p:nvPr/>
          </p:nvPicPr>
          <p:blipFill>
            <a:blip r:embed="rId6" cstate="print"/>
            <a:stretch>
              <a:fillRect/>
            </a:stretch>
          </p:blipFill>
          <p:spPr>
            <a:xfrm>
              <a:off x="0" y="654235"/>
              <a:ext cx="18285714" cy="14286"/>
            </a:xfrm>
            <a:prstGeom prst="rect">
              <a:avLst/>
            </a:prstGeom>
          </p:spPr>
        </p:pic>
      </p:grpSp>
      <p:grpSp>
        <p:nvGrpSpPr>
          <p:cNvPr id="35" name="그룹 1005">
            <a:extLst>
              <a:ext uri="{FF2B5EF4-FFF2-40B4-BE49-F238E27FC236}">
                <a16:creationId xmlns:a16="http://schemas.microsoft.com/office/drawing/2014/main" id="{8A0D5504-45B7-4EB7-8EBF-59F7E411CB6E}"/>
              </a:ext>
            </a:extLst>
          </p:cNvPr>
          <p:cNvGrpSpPr/>
          <p:nvPr/>
        </p:nvGrpSpPr>
        <p:grpSpPr>
          <a:xfrm>
            <a:off x="0" y="0"/>
            <a:ext cx="18285714" cy="14286"/>
            <a:chOff x="0" y="0"/>
            <a:chExt cx="18285714" cy="14286"/>
          </a:xfrm>
        </p:grpSpPr>
        <p:pic>
          <p:nvPicPr>
            <p:cNvPr id="36" name="Object 14">
              <a:extLst>
                <a:ext uri="{FF2B5EF4-FFF2-40B4-BE49-F238E27FC236}">
                  <a16:creationId xmlns:a16="http://schemas.microsoft.com/office/drawing/2014/main" id="{DCAED281-25F1-4911-947D-D2E8C62A5777}"/>
                </a:ext>
              </a:extLst>
            </p:cNvPr>
            <p:cNvPicPr>
              <a:picLocks noChangeAspect="1"/>
            </p:cNvPicPr>
            <p:nvPr/>
          </p:nvPicPr>
          <p:blipFill>
            <a:blip r:embed="rId6" cstate="print"/>
            <a:stretch>
              <a:fillRect/>
            </a:stretch>
          </p:blipFill>
          <p:spPr>
            <a:xfrm>
              <a:off x="0" y="0"/>
              <a:ext cx="18285714" cy="14286"/>
            </a:xfrm>
            <a:prstGeom prst="rect">
              <a:avLst/>
            </a:prstGeom>
          </p:spPr>
        </p:pic>
      </p:grpSp>
      <p:grpSp>
        <p:nvGrpSpPr>
          <p:cNvPr id="37" name="그룹 1016">
            <a:extLst>
              <a:ext uri="{FF2B5EF4-FFF2-40B4-BE49-F238E27FC236}">
                <a16:creationId xmlns:a16="http://schemas.microsoft.com/office/drawing/2014/main" id="{434452E3-3363-4CEE-A121-31B552EBC080}"/>
              </a:ext>
            </a:extLst>
          </p:cNvPr>
          <p:cNvGrpSpPr/>
          <p:nvPr/>
        </p:nvGrpSpPr>
        <p:grpSpPr>
          <a:xfrm>
            <a:off x="17366741" y="282862"/>
            <a:ext cx="88511" cy="88511"/>
            <a:chOff x="17366741" y="282862"/>
            <a:chExt cx="88511" cy="88511"/>
          </a:xfrm>
        </p:grpSpPr>
        <p:pic>
          <p:nvPicPr>
            <p:cNvPr id="38" name="Object 47">
              <a:extLst>
                <a:ext uri="{FF2B5EF4-FFF2-40B4-BE49-F238E27FC236}">
                  <a16:creationId xmlns:a16="http://schemas.microsoft.com/office/drawing/2014/main" id="{55BC38C8-A048-44D1-AE34-2575C3AAE2E5}"/>
                </a:ext>
              </a:extLst>
            </p:cNvPr>
            <p:cNvPicPr>
              <a:picLocks noChangeAspect="1"/>
            </p:cNvPicPr>
            <p:nvPr/>
          </p:nvPicPr>
          <p:blipFill>
            <a:blip r:embed="rId7" cstate="print"/>
            <a:stretch>
              <a:fillRect/>
            </a:stretch>
          </p:blipFill>
          <p:spPr>
            <a:xfrm>
              <a:off x="17366741" y="282862"/>
              <a:ext cx="88511" cy="88511"/>
            </a:xfrm>
            <a:prstGeom prst="rect">
              <a:avLst/>
            </a:prstGeom>
          </p:spPr>
        </p:pic>
      </p:grpSp>
      <p:grpSp>
        <p:nvGrpSpPr>
          <p:cNvPr id="39" name="그룹 1017">
            <a:extLst>
              <a:ext uri="{FF2B5EF4-FFF2-40B4-BE49-F238E27FC236}">
                <a16:creationId xmlns:a16="http://schemas.microsoft.com/office/drawing/2014/main" id="{28E555A8-8BC4-4264-9AC7-BE3E0FBFAEA9}"/>
              </a:ext>
            </a:extLst>
          </p:cNvPr>
          <p:cNvGrpSpPr/>
          <p:nvPr/>
        </p:nvGrpSpPr>
        <p:grpSpPr>
          <a:xfrm>
            <a:off x="17118149" y="282862"/>
            <a:ext cx="88511" cy="88511"/>
            <a:chOff x="17118149" y="282862"/>
            <a:chExt cx="88511" cy="88511"/>
          </a:xfrm>
        </p:grpSpPr>
        <p:pic>
          <p:nvPicPr>
            <p:cNvPr id="40" name="Object 50">
              <a:extLst>
                <a:ext uri="{FF2B5EF4-FFF2-40B4-BE49-F238E27FC236}">
                  <a16:creationId xmlns:a16="http://schemas.microsoft.com/office/drawing/2014/main" id="{D7742AAC-EE0E-4B79-A0D4-B57BD461B714}"/>
                </a:ext>
              </a:extLst>
            </p:cNvPr>
            <p:cNvPicPr>
              <a:picLocks noChangeAspect="1"/>
            </p:cNvPicPr>
            <p:nvPr/>
          </p:nvPicPr>
          <p:blipFill>
            <a:blip r:embed="rId7" cstate="print"/>
            <a:stretch>
              <a:fillRect/>
            </a:stretch>
          </p:blipFill>
          <p:spPr>
            <a:xfrm>
              <a:off x="17118149" y="282862"/>
              <a:ext cx="88511" cy="88511"/>
            </a:xfrm>
            <a:prstGeom prst="rect">
              <a:avLst/>
            </a:prstGeom>
          </p:spPr>
        </p:pic>
      </p:grpSp>
      <p:grpSp>
        <p:nvGrpSpPr>
          <p:cNvPr id="41" name="그룹 1018">
            <a:extLst>
              <a:ext uri="{FF2B5EF4-FFF2-40B4-BE49-F238E27FC236}">
                <a16:creationId xmlns:a16="http://schemas.microsoft.com/office/drawing/2014/main" id="{BBE883D0-E93B-401C-BB01-0AE5CF668295}"/>
              </a:ext>
            </a:extLst>
          </p:cNvPr>
          <p:cNvGrpSpPr/>
          <p:nvPr/>
        </p:nvGrpSpPr>
        <p:grpSpPr>
          <a:xfrm>
            <a:off x="16869556" y="282862"/>
            <a:ext cx="88511" cy="88511"/>
            <a:chOff x="16869556" y="282862"/>
            <a:chExt cx="88511" cy="88511"/>
          </a:xfrm>
        </p:grpSpPr>
        <p:pic>
          <p:nvPicPr>
            <p:cNvPr id="42" name="Object 53">
              <a:extLst>
                <a:ext uri="{FF2B5EF4-FFF2-40B4-BE49-F238E27FC236}">
                  <a16:creationId xmlns:a16="http://schemas.microsoft.com/office/drawing/2014/main" id="{5220EB06-A90F-4CB4-BBD6-EBF2651C607D}"/>
                </a:ext>
              </a:extLst>
            </p:cNvPr>
            <p:cNvPicPr>
              <a:picLocks noChangeAspect="1"/>
            </p:cNvPicPr>
            <p:nvPr/>
          </p:nvPicPr>
          <p:blipFill>
            <a:blip r:embed="rId7" cstate="print"/>
            <a:stretch>
              <a:fillRect/>
            </a:stretch>
          </p:blipFill>
          <p:spPr>
            <a:xfrm>
              <a:off x="16869556" y="282862"/>
              <a:ext cx="88511" cy="88511"/>
            </a:xfrm>
            <a:prstGeom prst="rect">
              <a:avLst/>
            </a:prstGeom>
          </p:spPr>
        </p:pic>
      </p:grpSp>
      <p:grpSp>
        <p:nvGrpSpPr>
          <p:cNvPr id="43" name="그룹 1019">
            <a:extLst>
              <a:ext uri="{FF2B5EF4-FFF2-40B4-BE49-F238E27FC236}">
                <a16:creationId xmlns:a16="http://schemas.microsoft.com/office/drawing/2014/main" id="{EE533815-503A-4E1A-9E19-B4AFF88B350A}"/>
              </a:ext>
            </a:extLst>
          </p:cNvPr>
          <p:cNvGrpSpPr/>
          <p:nvPr/>
        </p:nvGrpSpPr>
        <p:grpSpPr>
          <a:xfrm>
            <a:off x="16620963" y="282862"/>
            <a:ext cx="88511" cy="88511"/>
            <a:chOff x="16620963" y="282862"/>
            <a:chExt cx="88511" cy="88511"/>
          </a:xfrm>
        </p:grpSpPr>
        <p:pic>
          <p:nvPicPr>
            <p:cNvPr id="44" name="Object 56">
              <a:extLst>
                <a:ext uri="{FF2B5EF4-FFF2-40B4-BE49-F238E27FC236}">
                  <a16:creationId xmlns:a16="http://schemas.microsoft.com/office/drawing/2014/main" id="{1B84685A-F634-47D5-8E8C-2C9A9BF84026}"/>
                </a:ext>
              </a:extLst>
            </p:cNvPr>
            <p:cNvPicPr>
              <a:picLocks noChangeAspect="1"/>
            </p:cNvPicPr>
            <p:nvPr/>
          </p:nvPicPr>
          <p:blipFill>
            <a:blip r:embed="rId7" cstate="print"/>
            <a:stretch>
              <a:fillRect/>
            </a:stretch>
          </p:blipFill>
          <p:spPr>
            <a:xfrm>
              <a:off x="16620963" y="282862"/>
              <a:ext cx="88511" cy="88511"/>
            </a:xfrm>
            <a:prstGeom prst="rect">
              <a:avLst/>
            </a:prstGeom>
          </p:spPr>
        </p:pic>
      </p:grpSp>
      <p:grpSp>
        <p:nvGrpSpPr>
          <p:cNvPr id="45" name="그룹 1020">
            <a:extLst>
              <a:ext uri="{FF2B5EF4-FFF2-40B4-BE49-F238E27FC236}">
                <a16:creationId xmlns:a16="http://schemas.microsoft.com/office/drawing/2014/main" id="{8B59CF00-098B-44D4-A009-9D3EDC600814}"/>
              </a:ext>
            </a:extLst>
          </p:cNvPr>
          <p:cNvGrpSpPr/>
          <p:nvPr/>
        </p:nvGrpSpPr>
        <p:grpSpPr>
          <a:xfrm>
            <a:off x="16372371" y="282862"/>
            <a:ext cx="88511" cy="88511"/>
            <a:chOff x="16372371" y="282862"/>
            <a:chExt cx="88511" cy="88511"/>
          </a:xfrm>
        </p:grpSpPr>
        <p:pic>
          <p:nvPicPr>
            <p:cNvPr id="46" name="Object 59">
              <a:extLst>
                <a:ext uri="{FF2B5EF4-FFF2-40B4-BE49-F238E27FC236}">
                  <a16:creationId xmlns:a16="http://schemas.microsoft.com/office/drawing/2014/main" id="{F7AF9911-5030-4951-974E-4082E1EA9788}"/>
                </a:ext>
              </a:extLst>
            </p:cNvPr>
            <p:cNvPicPr>
              <a:picLocks noChangeAspect="1"/>
            </p:cNvPicPr>
            <p:nvPr/>
          </p:nvPicPr>
          <p:blipFill>
            <a:blip r:embed="rId7" cstate="print"/>
            <a:stretch>
              <a:fillRect/>
            </a:stretch>
          </p:blipFill>
          <p:spPr>
            <a:xfrm>
              <a:off x="16372371" y="282862"/>
              <a:ext cx="88511" cy="88511"/>
            </a:xfrm>
            <a:prstGeom prst="rect">
              <a:avLst/>
            </a:prstGeom>
          </p:spPr>
        </p:pic>
      </p:grpSp>
      <p:sp>
        <p:nvSpPr>
          <p:cNvPr id="47" name="Object 52">
            <a:extLst>
              <a:ext uri="{FF2B5EF4-FFF2-40B4-BE49-F238E27FC236}">
                <a16:creationId xmlns:a16="http://schemas.microsoft.com/office/drawing/2014/main" id="{72B3F605-0B35-4A4D-B9A9-0853DCAACD63}"/>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8487047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그림 37"/>
          <p:cNvPicPr/>
          <p:nvPr/>
        </p:nvPicPr>
        <p:blipFill rotWithShape="1">
          <a:blip r:embed="rId2"/>
          <a:stretch>
            <a:fillRect/>
          </a:stretch>
        </p:blipFill>
        <p:spPr>
          <a:xfrm>
            <a:off x="457200" y="2096468"/>
            <a:ext cx="7162800" cy="7542832"/>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a:blip r:embed="rId3" cstate="print"/>
            <a:stretch>
              <a:fillRect/>
            </a:stretch>
          </p:blipFill>
          <p:spPr>
            <a:xfrm>
              <a:off x="11933702" y="5862493"/>
              <a:ext cx="6004995" cy="4078987"/>
            </a:xfrm>
            <a:prstGeom prst="rect">
              <a:avLst/>
            </a:prstGeom>
          </p:spPr>
        </p:pic>
      </p:grpSp>
      <p:sp>
        <p:nvSpPr>
          <p:cNvPr id="2" name="Object 35"/>
          <p:cNvSpPr txBox="1"/>
          <p:nvPr/>
        </p:nvSpPr>
        <p:spPr>
          <a:xfrm>
            <a:off x="1393954" y="1049655"/>
            <a:ext cx="14836645" cy="706543"/>
          </a:xfrm>
          <a:prstGeom prst="rect">
            <a:avLst/>
          </a:prstGeom>
          <a:noFill/>
        </p:spPr>
        <p:txBody>
          <a:bodyPr wrap="square" anchor="ctr">
            <a:spAutoFit/>
          </a:bodyPr>
          <a:lstStyle/>
          <a:p>
            <a:pPr lvl="0">
              <a:defRPr/>
            </a:pPr>
            <a:r>
              <a:rPr lang="en-US" sz="4000" kern="0" spc="-300">
                <a:solidFill>
                  <a:srgbClr val="000000"/>
                </a:solidFill>
                <a:latin typeface="Pretendard ExtraBold"/>
                <a:ea typeface="Pretendard ExtraBold"/>
                <a:cs typeface="Pretendard Medium"/>
              </a:rPr>
              <a:t>프로젝트 내부 주요 코드 - </a:t>
            </a:r>
            <a:r>
              <a:rPr lang="ko-KR" altLang="en-US" sz="4000" kern="0" spc="-300">
                <a:solidFill>
                  <a:srgbClr val="000000"/>
                </a:solidFill>
                <a:latin typeface="Pretendard ExtraBold"/>
                <a:ea typeface="Pretendard ExtraBold"/>
                <a:cs typeface="Pretendard Medium"/>
              </a:rPr>
              <a:t>① </a:t>
            </a:r>
            <a:r>
              <a:rPr lang="en-US" altLang="ko-KR" sz="4000" kern="0" spc="-100">
                <a:latin typeface="Pretendard ExtraBold"/>
                <a:ea typeface="Pretendard ExtraBold"/>
                <a:cs typeface="Pretendard Medium"/>
              </a:rPr>
              <a:t>Join Membership &amp; Login/Logout System</a:t>
            </a:r>
            <a:endParaRPr lang="en-US" altLang="ko-KR" sz="4000">
              <a:latin typeface="Pretendard ExtraBold"/>
              <a:ea typeface="Pretendard ExtraBold"/>
            </a:endParaRPr>
          </a:p>
        </p:txBody>
      </p:sp>
      <p:sp>
        <p:nvSpPr>
          <p:cNvPr id="17" name="TextBox 16"/>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Main</a:t>
            </a:r>
            <a:r>
              <a:rPr lang="ko-KR" altLang="en-US" sz="3000" b="1">
                <a:latin typeface="Pretendard Medium"/>
                <a:ea typeface="Pretendard Medium"/>
              </a:rPr>
              <a:t> </a:t>
            </a:r>
            <a:r>
              <a:rPr lang="en-US" altLang="ko-KR" sz="3000" b="1">
                <a:latin typeface="Pretendard Medium"/>
                <a:ea typeface="Pretendard Medium"/>
              </a:rPr>
              <a:t>Page</a:t>
            </a:r>
            <a:r>
              <a:rPr lang="ko-KR" altLang="en-US" sz="3000" b="1">
                <a:latin typeface="Pretendard Medium"/>
                <a:ea typeface="Pretendard Medium"/>
              </a:rPr>
              <a:t> </a:t>
            </a:r>
            <a:r>
              <a:rPr lang="en-US" altLang="ko-KR" sz="3000" b="1">
                <a:latin typeface="Pretendard Medium"/>
                <a:ea typeface="Pretendard Medium"/>
              </a:rPr>
              <a:t>Controller }</a:t>
            </a:r>
          </a:p>
        </p:txBody>
      </p:sp>
      <p:sp>
        <p:nvSpPr>
          <p:cNvPr id="31" name="TextBox 30"/>
          <p:cNvSpPr txBox="1"/>
          <p:nvPr/>
        </p:nvSpPr>
        <p:spPr>
          <a:xfrm>
            <a:off x="7924798" y="2808213"/>
            <a:ext cx="10013897" cy="2371482"/>
          </a:xfrm>
          <a:prstGeom prst="rect">
            <a:avLst/>
          </a:prstGeom>
          <a:noFill/>
        </p:spPr>
        <p:txBody>
          <a:bodyPr wrap="square">
            <a:spAutoFit/>
          </a:bodyPr>
          <a:lstStyle/>
          <a:p>
            <a:pPr lvl="0">
              <a:defRPr/>
            </a:pPr>
            <a:r>
              <a:rPr lang="en-US" altLang="ko-KR" sz="2500">
                <a:latin typeface="Pretendard"/>
                <a:ea typeface="Pretendard"/>
              </a:rPr>
              <a:t>1. </a:t>
            </a:r>
            <a:r>
              <a:rPr lang="en-US" altLang="ko-KR" sz="2500">
                <a:latin typeface="Pretendard"/>
                <a:ea typeface="Pretendard"/>
                <a:hlinkClick r:id="rId4" action="ppaction://hlinksldjump"/>
              </a:rPr>
              <a:t>CookieUtill</a:t>
            </a:r>
            <a:r>
              <a:rPr lang="en-US" altLang="ko-KR" sz="2500">
                <a:latin typeface="Pretendard"/>
                <a:ea typeface="Pretendard"/>
              </a:rPr>
              <a:t> </a:t>
            </a:r>
            <a:r>
              <a:rPr lang="ko-KR" altLang="en-US" sz="2500">
                <a:latin typeface="Pretendard"/>
                <a:ea typeface="Pretendard"/>
              </a:rPr>
              <a:t>클래스를 이용하여 쿠키의 데이터를 이용하여 데이터의 존재 여부를 확인하고</a:t>
            </a:r>
            <a:r>
              <a:rPr lang="en-US" altLang="ko-KR" sz="2500">
                <a:latin typeface="Pretendard"/>
                <a:ea typeface="Pretendard"/>
              </a:rPr>
              <a:t>, </a:t>
            </a:r>
            <a:r>
              <a:rPr lang="ko-KR" altLang="en-US" sz="2500">
                <a:latin typeface="Pretendard"/>
                <a:ea typeface="Pretendard"/>
              </a:rPr>
              <a:t>있을 시에는 이동하고자 하는 페이지로</a:t>
            </a:r>
            <a:r>
              <a:rPr lang="en-US" altLang="ko-KR" sz="2500">
                <a:latin typeface="Pretendard"/>
                <a:ea typeface="Pretendard"/>
              </a:rPr>
              <a:t> </a:t>
            </a:r>
            <a:r>
              <a:rPr lang="ko-KR" altLang="en-US" sz="2500">
                <a:latin typeface="Pretendard"/>
                <a:ea typeface="Pretendard"/>
              </a:rPr>
              <a:t>이동한다</a:t>
            </a:r>
            <a:r>
              <a:rPr lang="en-US" altLang="ko-KR" sz="2500">
                <a:latin typeface="Pretendard"/>
                <a:ea typeface="Pretendard"/>
              </a:rPr>
              <a:t>.</a:t>
            </a:r>
          </a:p>
          <a:p>
            <a:pPr lvl="0">
              <a:defRPr/>
            </a:pPr>
            <a:endParaRPr lang="en-US" altLang="ko-KR" sz="2500">
              <a:latin typeface="Pretendard"/>
              <a:ea typeface="Pretendard"/>
            </a:endParaRPr>
          </a:p>
          <a:p>
            <a:pPr lvl="0">
              <a:defRPr/>
            </a:pPr>
            <a:r>
              <a:rPr lang="en-US" altLang="ko-KR" sz="2500">
                <a:latin typeface="Pretendard"/>
                <a:ea typeface="Pretendard"/>
              </a:rPr>
              <a:t>2. Main Page</a:t>
            </a:r>
            <a:r>
              <a:rPr lang="ko-KR" altLang="en-US" sz="2500">
                <a:latin typeface="Pretendard"/>
                <a:ea typeface="Pretendard"/>
              </a:rPr>
              <a:t>에서 </a:t>
            </a:r>
            <a:r>
              <a:rPr lang="en-US" altLang="ko-KR" sz="2500">
                <a:latin typeface="Pretendard"/>
                <a:ea typeface="Pretendard"/>
              </a:rPr>
              <a:t>Logout </a:t>
            </a:r>
            <a:r>
              <a:rPr lang="ko-KR" altLang="en-US" sz="2500">
                <a:latin typeface="Pretendard"/>
                <a:ea typeface="Pretendard"/>
              </a:rPr>
              <a:t>버튼을 클릭했을 때는 세션과 사용자가 가지고 있는 </a:t>
            </a:r>
            <a:r>
              <a:rPr lang="en-US" altLang="ko-KR" sz="2500">
                <a:latin typeface="Pretendard"/>
                <a:ea typeface="Pretendard"/>
              </a:rPr>
              <a:t>Cookie </a:t>
            </a:r>
            <a:r>
              <a:rPr lang="ko-KR" altLang="en-US" sz="2500">
                <a:latin typeface="Pretendard"/>
                <a:ea typeface="Pretendard"/>
              </a:rPr>
              <a:t>데이터를 모두 삭제하고</a:t>
            </a:r>
            <a:r>
              <a:rPr lang="en-US" altLang="ko-KR" sz="2500">
                <a:latin typeface="Pretendard"/>
                <a:ea typeface="Pretendard"/>
              </a:rPr>
              <a:t>, “/”</a:t>
            </a:r>
            <a:r>
              <a:rPr lang="ko-KR" altLang="en-US" sz="2500">
                <a:latin typeface="Pretendard"/>
                <a:ea typeface="Pretendard"/>
              </a:rPr>
              <a:t>경로로 이동하여</a:t>
            </a:r>
            <a:r>
              <a:rPr lang="en-US" altLang="ko-KR" sz="2500">
                <a:latin typeface="Pretendard"/>
                <a:ea typeface="Pretendard"/>
              </a:rPr>
              <a:t> Main Page</a:t>
            </a:r>
            <a:r>
              <a:rPr lang="ko-KR" altLang="en-US" sz="2500">
                <a:latin typeface="Pretendard"/>
                <a:ea typeface="Pretendard"/>
              </a:rPr>
              <a:t>로 다시 이동시킨다</a:t>
            </a:r>
            <a:r>
              <a:rPr lang="en-US" altLang="ko-KR" sz="2500">
                <a:latin typeface="Pretendard"/>
                <a:ea typeface="Pretendard"/>
              </a:rPr>
              <a:t>.</a:t>
            </a:r>
          </a:p>
        </p:txBody>
      </p:sp>
      <p:sp>
        <p:nvSpPr>
          <p:cNvPr id="34" name="TextBox 33"/>
          <p:cNvSpPr txBox="1"/>
          <p:nvPr/>
        </p:nvSpPr>
        <p:spPr>
          <a:xfrm>
            <a:off x="457200" y="3211996"/>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①</a:t>
            </a:r>
          </a:p>
        </p:txBody>
      </p:sp>
      <p:sp>
        <p:nvSpPr>
          <p:cNvPr id="35" name="TextBox 34"/>
          <p:cNvSpPr txBox="1"/>
          <p:nvPr/>
        </p:nvSpPr>
        <p:spPr>
          <a:xfrm>
            <a:off x="457200" y="5383768"/>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②</a:t>
            </a:r>
          </a:p>
        </p:txBody>
      </p:sp>
      <p:sp>
        <p:nvSpPr>
          <p:cNvPr id="36" name="TextBox 35"/>
          <p:cNvSpPr txBox="1"/>
          <p:nvPr/>
        </p:nvSpPr>
        <p:spPr>
          <a:xfrm>
            <a:off x="457200" y="8584168"/>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①</a:t>
            </a:r>
          </a:p>
        </p:txBody>
      </p:sp>
      <p:pic>
        <p:nvPicPr>
          <p:cNvPr id="47" name="그림 46">
            <a:extLst>
              <a:ext uri="{FF2B5EF4-FFF2-40B4-BE49-F238E27FC236}">
                <a16:creationId xmlns:a16="http://schemas.microsoft.com/office/drawing/2014/main" id="{C9DCF671-19DF-4EA7-5683-3D61BB72EA9C}"/>
              </a:ext>
            </a:extLst>
          </p:cNvPr>
          <p:cNvPicPr>
            <a:picLocks noChangeAspect="1"/>
          </p:cNvPicPr>
          <p:nvPr/>
        </p:nvPicPr>
        <p:blipFill>
          <a:blip r:embed="rId5"/>
          <a:stretch>
            <a:fillRect/>
          </a:stretch>
        </p:blipFill>
        <p:spPr>
          <a:xfrm>
            <a:off x="3957881" y="6057900"/>
            <a:ext cx="3753268" cy="1314839"/>
          </a:xfrm>
          <a:prstGeom prst="rect">
            <a:avLst/>
          </a:prstGeom>
          <a:ln>
            <a:solidFill>
              <a:schemeClr val="tx1"/>
            </a:solidFill>
          </a:ln>
        </p:spPr>
      </p:pic>
      <p:cxnSp>
        <p:nvCxnSpPr>
          <p:cNvPr id="49" name="연결선: 꺾임 48">
            <a:extLst>
              <a:ext uri="{FF2B5EF4-FFF2-40B4-BE49-F238E27FC236}">
                <a16:creationId xmlns:a16="http://schemas.microsoft.com/office/drawing/2014/main" id="{C65CF446-6818-A7A6-B072-06938BF60169}"/>
              </a:ext>
            </a:extLst>
          </p:cNvPr>
          <p:cNvCxnSpPr>
            <a:endCxn id="47" idx="0"/>
          </p:cNvCxnSpPr>
          <p:nvPr/>
        </p:nvCxnSpPr>
        <p:spPr>
          <a:xfrm rot="16200000" flipH="1">
            <a:off x="3871519" y="4094903"/>
            <a:ext cx="2049359" cy="1876634"/>
          </a:xfrm>
          <a:prstGeom prst="bentConnector3">
            <a:avLst>
              <a:gd name="adj1" fmla="val 2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11" name="그룹 1"/>
          <p:cNvGrpSpPr/>
          <p:nvPr/>
        </p:nvGrpSpPr>
        <p:grpSpPr>
          <a:xfrm>
            <a:off x="482730" y="1066800"/>
            <a:ext cx="917445" cy="689398"/>
            <a:chOff x="482730" y="1066800"/>
            <a:chExt cx="917445" cy="689398"/>
          </a:xfrm>
        </p:grpSpPr>
        <p:grpSp>
          <p:nvGrpSpPr>
            <p:cNvPr id="1012" name="그룹 1010"/>
            <p:cNvGrpSpPr/>
            <p:nvPr/>
          </p:nvGrpSpPr>
          <p:grpSpPr>
            <a:xfrm>
              <a:off x="584864" y="1066800"/>
              <a:ext cx="732227" cy="689398"/>
              <a:chOff x="639372" y="1130415"/>
              <a:chExt cx="843111" cy="843111"/>
            </a:xfrm>
          </p:grpSpPr>
          <p:pic>
            <p:nvPicPr>
              <p:cNvPr id="1013" name="Object 30"/>
              <p:cNvPicPr>
                <a:picLocks noChangeAspect="1"/>
              </p:cNvPicPr>
              <p:nvPr/>
            </p:nvPicPr>
            <p:blipFill rotWithShape="1">
              <a:blip r:embed="rId6"/>
              <a:stretch>
                <a:fillRect/>
              </a:stretch>
            </p:blipFill>
            <p:spPr>
              <a:xfrm>
                <a:off x="639372" y="1130415"/>
                <a:ext cx="843111" cy="843111"/>
              </a:xfrm>
              <a:prstGeom prst="rect">
                <a:avLst/>
              </a:prstGeom>
            </p:spPr>
          </p:pic>
        </p:grpSp>
        <p:sp>
          <p:nvSpPr>
            <p:cNvPr id="1014"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r>
                <a:rPr kumimoji="0" lang="en-US" sz="2500" b="0" i="0" u="none" strike="noStrike" kern="0" cap="none" spc="-100" normalizeH="0" baseline="0">
                  <a:solidFill>
                    <a:srgbClr val="EEF0ED"/>
                  </a:solidFill>
                  <a:latin typeface="Pretendard"/>
                  <a:ea typeface="Pretendard"/>
                  <a:cs typeface="Pretendard"/>
                </a:rPr>
                <a:t>04</a:t>
              </a:r>
              <a:endParaRPr kumimoji="0" lang="en-US" sz="2500" b="0" i="0" u="none" strike="noStrike" kern="1200" cap="none" spc="0" normalizeH="0" baseline="0">
                <a:solidFill>
                  <a:srgbClr val="000000"/>
                </a:solidFill>
                <a:latin typeface="Pretendard"/>
                <a:ea typeface="Pretendard"/>
              </a:endParaRPr>
            </a:p>
          </p:txBody>
        </p:sp>
      </p:grpSp>
      <p:grpSp>
        <p:nvGrpSpPr>
          <p:cNvPr id="37" name="그룹 1003">
            <a:extLst>
              <a:ext uri="{FF2B5EF4-FFF2-40B4-BE49-F238E27FC236}">
                <a16:creationId xmlns:a16="http://schemas.microsoft.com/office/drawing/2014/main" id="{777A4521-5C9D-4324-BDE3-67F7DBC1625F}"/>
              </a:ext>
            </a:extLst>
          </p:cNvPr>
          <p:cNvGrpSpPr/>
          <p:nvPr/>
        </p:nvGrpSpPr>
        <p:grpSpPr>
          <a:xfrm>
            <a:off x="0" y="0"/>
            <a:ext cx="18285714" cy="668520"/>
            <a:chOff x="0" y="0"/>
            <a:chExt cx="18285714" cy="668520"/>
          </a:xfrm>
        </p:grpSpPr>
        <p:pic>
          <p:nvPicPr>
            <p:cNvPr id="39" name="Object 8">
              <a:extLst>
                <a:ext uri="{FF2B5EF4-FFF2-40B4-BE49-F238E27FC236}">
                  <a16:creationId xmlns:a16="http://schemas.microsoft.com/office/drawing/2014/main" id="{21BBFDCB-7BE7-46A0-B442-6B1AA4D3A45A}"/>
                </a:ext>
              </a:extLst>
            </p:cNvPr>
            <p:cNvPicPr>
              <a:picLocks noChangeAspect="1"/>
            </p:cNvPicPr>
            <p:nvPr/>
          </p:nvPicPr>
          <p:blipFill>
            <a:blip r:embed="rId7" cstate="print"/>
            <a:stretch>
              <a:fillRect/>
            </a:stretch>
          </p:blipFill>
          <p:spPr>
            <a:xfrm>
              <a:off x="0" y="0"/>
              <a:ext cx="18285714" cy="668520"/>
            </a:xfrm>
            <a:prstGeom prst="rect">
              <a:avLst/>
            </a:prstGeom>
          </p:spPr>
        </p:pic>
      </p:grpSp>
      <p:grpSp>
        <p:nvGrpSpPr>
          <p:cNvPr id="40" name="그룹 1004">
            <a:extLst>
              <a:ext uri="{FF2B5EF4-FFF2-40B4-BE49-F238E27FC236}">
                <a16:creationId xmlns:a16="http://schemas.microsoft.com/office/drawing/2014/main" id="{71339C6F-31A5-4AB9-8813-3F10AF62A555}"/>
              </a:ext>
            </a:extLst>
          </p:cNvPr>
          <p:cNvGrpSpPr/>
          <p:nvPr/>
        </p:nvGrpSpPr>
        <p:grpSpPr>
          <a:xfrm>
            <a:off x="0" y="654235"/>
            <a:ext cx="18285714" cy="14286"/>
            <a:chOff x="0" y="654235"/>
            <a:chExt cx="18285714" cy="14286"/>
          </a:xfrm>
        </p:grpSpPr>
        <p:pic>
          <p:nvPicPr>
            <p:cNvPr id="41" name="Object 11">
              <a:extLst>
                <a:ext uri="{FF2B5EF4-FFF2-40B4-BE49-F238E27FC236}">
                  <a16:creationId xmlns:a16="http://schemas.microsoft.com/office/drawing/2014/main" id="{D5DA1B69-574B-4777-A1A2-939DA1B49DC5}"/>
                </a:ext>
              </a:extLst>
            </p:cNvPr>
            <p:cNvPicPr>
              <a:picLocks noChangeAspect="1"/>
            </p:cNvPicPr>
            <p:nvPr/>
          </p:nvPicPr>
          <p:blipFill>
            <a:blip r:embed="rId8" cstate="print"/>
            <a:stretch>
              <a:fillRect/>
            </a:stretch>
          </p:blipFill>
          <p:spPr>
            <a:xfrm>
              <a:off x="0" y="654235"/>
              <a:ext cx="18285714" cy="14286"/>
            </a:xfrm>
            <a:prstGeom prst="rect">
              <a:avLst/>
            </a:prstGeom>
          </p:spPr>
        </p:pic>
      </p:grpSp>
      <p:grpSp>
        <p:nvGrpSpPr>
          <p:cNvPr id="42" name="그룹 1005">
            <a:extLst>
              <a:ext uri="{FF2B5EF4-FFF2-40B4-BE49-F238E27FC236}">
                <a16:creationId xmlns:a16="http://schemas.microsoft.com/office/drawing/2014/main" id="{15C2D670-A147-46AE-8444-2D5B31D5D93E}"/>
              </a:ext>
            </a:extLst>
          </p:cNvPr>
          <p:cNvGrpSpPr/>
          <p:nvPr/>
        </p:nvGrpSpPr>
        <p:grpSpPr>
          <a:xfrm>
            <a:off x="0" y="0"/>
            <a:ext cx="18285714" cy="14286"/>
            <a:chOff x="0" y="0"/>
            <a:chExt cx="18285714" cy="14286"/>
          </a:xfrm>
        </p:grpSpPr>
        <p:pic>
          <p:nvPicPr>
            <p:cNvPr id="43" name="Object 14">
              <a:extLst>
                <a:ext uri="{FF2B5EF4-FFF2-40B4-BE49-F238E27FC236}">
                  <a16:creationId xmlns:a16="http://schemas.microsoft.com/office/drawing/2014/main" id="{A73DDF1E-8040-48C0-A213-0DF5BD3F147F}"/>
                </a:ext>
              </a:extLst>
            </p:cNvPr>
            <p:cNvPicPr>
              <a:picLocks noChangeAspect="1"/>
            </p:cNvPicPr>
            <p:nvPr/>
          </p:nvPicPr>
          <p:blipFill>
            <a:blip r:embed="rId8" cstate="print"/>
            <a:stretch>
              <a:fillRect/>
            </a:stretch>
          </p:blipFill>
          <p:spPr>
            <a:xfrm>
              <a:off x="0" y="0"/>
              <a:ext cx="18285714" cy="14286"/>
            </a:xfrm>
            <a:prstGeom prst="rect">
              <a:avLst/>
            </a:prstGeom>
          </p:spPr>
        </p:pic>
      </p:grpSp>
      <p:grpSp>
        <p:nvGrpSpPr>
          <p:cNvPr id="44" name="그룹 1016">
            <a:extLst>
              <a:ext uri="{FF2B5EF4-FFF2-40B4-BE49-F238E27FC236}">
                <a16:creationId xmlns:a16="http://schemas.microsoft.com/office/drawing/2014/main" id="{A33CE238-2484-4E58-900B-C2AC9EA01B86}"/>
              </a:ext>
            </a:extLst>
          </p:cNvPr>
          <p:cNvGrpSpPr/>
          <p:nvPr/>
        </p:nvGrpSpPr>
        <p:grpSpPr>
          <a:xfrm>
            <a:off x="17366741" y="282862"/>
            <a:ext cx="88511" cy="88511"/>
            <a:chOff x="17366741" y="282862"/>
            <a:chExt cx="88511" cy="88511"/>
          </a:xfrm>
        </p:grpSpPr>
        <p:pic>
          <p:nvPicPr>
            <p:cNvPr id="45" name="Object 47">
              <a:extLst>
                <a:ext uri="{FF2B5EF4-FFF2-40B4-BE49-F238E27FC236}">
                  <a16:creationId xmlns:a16="http://schemas.microsoft.com/office/drawing/2014/main" id="{4BDE6B96-67F5-43A1-92EA-E96383237A63}"/>
                </a:ext>
              </a:extLst>
            </p:cNvPr>
            <p:cNvPicPr>
              <a:picLocks noChangeAspect="1"/>
            </p:cNvPicPr>
            <p:nvPr/>
          </p:nvPicPr>
          <p:blipFill>
            <a:blip r:embed="rId9" cstate="print"/>
            <a:stretch>
              <a:fillRect/>
            </a:stretch>
          </p:blipFill>
          <p:spPr>
            <a:xfrm>
              <a:off x="17366741" y="282862"/>
              <a:ext cx="88511" cy="88511"/>
            </a:xfrm>
            <a:prstGeom prst="rect">
              <a:avLst/>
            </a:prstGeom>
          </p:spPr>
        </p:pic>
      </p:grpSp>
      <p:grpSp>
        <p:nvGrpSpPr>
          <p:cNvPr id="46" name="그룹 1017">
            <a:extLst>
              <a:ext uri="{FF2B5EF4-FFF2-40B4-BE49-F238E27FC236}">
                <a16:creationId xmlns:a16="http://schemas.microsoft.com/office/drawing/2014/main" id="{A5E17D57-67D3-465B-B865-5C53B06EA6FC}"/>
              </a:ext>
            </a:extLst>
          </p:cNvPr>
          <p:cNvGrpSpPr/>
          <p:nvPr/>
        </p:nvGrpSpPr>
        <p:grpSpPr>
          <a:xfrm>
            <a:off x="17118149" y="282862"/>
            <a:ext cx="88511" cy="88511"/>
            <a:chOff x="17118149" y="282862"/>
            <a:chExt cx="88511" cy="88511"/>
          </a:xfrm>
        </p:grpSpPr>
        <p:pic>
          <p:nvPicPr>
            <p:cNvPr id="48" name="Object 50">
              <a:extLst>
                <a:ext uri="{FF2B5EF4-FFF2-40B4-BE49-F238E27FC236}">
                  <a16:creationId xmlns:a16="http://schemas.microsoft.com/office/drawing/2014/main" id="{0D6F454F-04EF-4B47-9AFA-A4045B8711A1}"/>
                </a:ext>
              </a:extLst>
            </p:cNvPr>
            <p:cNvPicPr>
              <a:picLocks noChangeAspect="1"/>
            </p:cNvPicPr>
            <p:nvPr/>
          </p:nvPicPr>
          <p:blipFill>
            <a:blip r:embed="rId9" cstate="print"/>
            <a:stretch>
              <a:fillRect/>
            </a:stretch>
          </p:blipFill>
          <p:spPr>
            <a:xfrm>
              <a:off x="17118149" y="282862"/>
              <a:ext cx="88511" cy="88511"/>
            </a:xfrm>
            <a:prstGeom prst="rect">
              <a:avLst/>
            </a:prstGeom>
          </p:spPr>
        </p:pic>
      </p:grpSp>
      <p:grpSp>
        <p:nvGrpSpPr>
          <p:cNvPr id="50" name="그룹 1018">
            <a:extLst>
              <a:ext uri="{FF2B5EF4-FFF2-40B4-BE49-F238E27FC236}">
                <a16:creationId xmlns:a16="http://schemas.microsoft.com/office/drawing/2014/main" id="{EA3AF8EF-0ADD-43AC-B042-712303DA3E75}"/>
              </a:ext>
            </a:extLst>
          </p:cNvPr>
          <p:cNvGrpSpPr/>
          <p:nvPr/>
        </p:nvGrpSpPr>
        <p:grpSpPr>
          <a:xfrm>
            <a:off x="16869556" y="282862"/>
            <a:ext cx="88511" cy="88511"/>
            <a:chOff x="16869556" y="282862"/>
            <a:chExt cx="88511" cy="88511"/>
          </a:xfrm>
        </p:grpSpPr>
        <p:pic>
          <p:nvPicPr>
            <p:cNvPr id="51" name="Object 53">
              <a:extLst>
                <a:ext uri="{FF2B5EF4-FFF2-40B4-BE49-F238E27FC236}">
                  <a16:creationId xmlns:a16="http://schemas.microsoft.com/office/drawing/2014/main" id="{9B9D0D07-FEAB-4E63-B20C-245645A37194}"/>
                </a:ext>
              </a:extLst>
            </p:cNvPr>
            <p:cNvPicPr>
              <a:picLocks noChangeAspect="1"/>
            </p:cNvPicPr>
            <p:nvPr/>
          </p:nvPicPr>
          <p:blipFill>
            <a:blip r:embed="rId9" cstate="print"/>
            <a:stretch>
              <a:fillRect/>
            </a:stretch>
          </p:blipFill>
          <p:spPr>
            <a:xfrm>
              <a:off x="16869556" y="282862"/>
              <a:ext cx="88511" cy="88511"/>
            </a:xfrm>
            <a:prstGeom prst="rect">
              <a:avLst/>
            </a:prstGeom>
          </p:spPr>
        </p:pic>
      </p:grpSp>
      <p:grpSp>
        <p:nvGrpSpPr>
          <p:cNvPr id="52" name="그룹 1019">
            <a:extLst>
              <a:ext uri="{FF2B5EF4-FFF2-40B4-BE49-F238E27FC236}">
                <a16:creationId xmlns:a16="http://schemas.microsoft.com/office/drawing/2014/main" id="{B5607800-36F0-403B-A2C5-0E7235C11A3B}"/>
              </a:ext>
            </a:extLst>
          </p:cNvPr>
          <p:cNvGrpSpPr/>
          <p:nvPr/>
        </p:nvGrpSpPr>
        <p:grpSpPr>
          <a:xfrm>
            <a:off x="16620963" y="282862"/>
            <a:ext cx="88511" cy="88511"/>
            <a:chOff x="16620963" y="282862"/>
            <a:chExt cx="88511" cy="88511"/>
          </a:xfrm>
        </p:grpSpPr>
        <p:pic>
          <p:nvPicPr>
            <p:cNvPr id="53" name="Object 56">
              <a:extLst>
                <a:ext uri="{FF2B5EF4-FFF2-40B4-BE49-F238E27FC236}">
                  <a16:creationId xmlns:a16="http://schemas.microsoft.com/office/drawing/2014/main" id="{E7D4A333-62ED-4E3A-89EB-40195E71E2C2}"/>
                </a:ext>
              </a:extLst>
            </p:cNvPr>
            <p:cNvPicPr>
              <a:picLocks noChangeAspect="1"/>
            </p:cNvPicPr>
            <p:nvPr/>
          </p:nvPicPr>
          <p:blipFill>
            <a:blip r:embed="rId9" cstate="print"/>
            <a:stretch>
              <a:fillRect/>
            </a:stretch>
          </p:blipFill>
          <p:spPr>
            <a:xfrm>
              <a:off x="16620963" y="282862"/>
              <a:ext cx="88511" cy="88511"/>
            </a:xfrm>
            <a:prstGeom prst="rect">
              <a:avLst/>
            </a:prstGeom>
          </p:spPr>
        </p:pic>
      </p:grpSp>
      <p:grpSp>
        <p:nvGrpSpPr>
          <p:cNvPr id="54" name="그룹 1020">
            <a:extLst>
              <a:ext uri="{FF2B5EF4-FFF2-40B4-BE49-F238E27FC236}">
                <a16:creationId xmlns:a16="http://schemas.microsoft.com/office/drawing/2014/main" id="{12F52AF7-3345-4FAE-9EE5-88275F290638}"/>
              </a:ext>
            </a:extLst>
          </p:cNvPr>
          <p:cNvGrpSpPr/>
          <p:nvPr/>
        </p:nvGrpSpPr>
        <p:grpSpPr>
          <a:xfrm>
            <a:off x="16372371" y="282862"/>
            <a:ext cx="88511" cy="88511"/>
            <a:chOff x="16372371" y="282862"/>
            <a:chExt cx="88511" cy="88511"/>
          </a:xfrm>
        </p:grpSpPr>
        <p:pic>
          <p:nvPicPr>
            <p:cNvPr id="55" name="Object 59">
              <a:extLst>
                <a:ext uri="{FF2B5EF4-FFF2-40B4-BE49-F238E27FC236}">
                  <a16:creationId xmlns:a16="http://schemas.microsoft.com/office/drawing/2014/main" id="{286FB2A7-658D-4D85-B60A-771264ECED36}"/>
                </a:ext>
              </a:extLst>
            </p:cNvPr>
            <p:cNvPicPr>
              <a:picLocks noChangeAspect="1"/>
            </p:cNvPicPr>
            <p:nvPr/>
          </p:nvPicPr>
          <p:blipFill>
            <a:blip r:embed="rId9" cstate="print"/>
            <a:stretch>
              <a:fillRect/>
            </a:stretch>
          </p:blipFill>
          <p:spPr>
            <a:xfrm>
              <a:off x="16372371" y="282862"/>
              <a:ext cx="88511" cy="88511"/>
            </a:xfrm>
            <a:prstGeom prst="rect">
              <a:avLst/>
            </a:prstGeom>
          </p:spPr>
        </p:pic>
      </p:grpSp>
      <p:sp>
        <p:nvSpPr>
          <p:cNvPr id="56" name="Object 52">
            <a:extLst>
              <a:ext uri="{FF2B5EF4-FFF2-40B4-BE49-F238E27FC236}">
                <a16:creationId xmlns:a16="http://schemas.microsoft.com/office/drawing/2014/main" id="{97547557-ED64-4B85-BAED-7287F14929EC}"/>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32297270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그림 41"/>
          <p:cNvPicPr/>
          <p:nvPr/>
        </p:nvPicPr>
        <p:blipFill rotWithShape="1">
          <a:blip r:embed="rId2"/>
          <a:stretch>
            <a:fillRect/>
          </a:stretch>
        </p:blipFill>
        <p:spPr>
          <a:xfrm>
            <a:off x="453887" y="2096468"/>
            <a:ext cx="7166113" cy="7542832"/>
          </a:xfrm>
          <a:prstGeom prst="rect">
            <a:avLst/>
          </a:prstGeom>
        </p:spPr>
      </p:pic>
      <p:grpSp>
        <p:nvGrpSpPr>
          <p:cNvPr id="1009" name="그룹 1009"/>
          <p:cNvGrpSpPr/>
          <p:nvPr/>
        </p:nvGrpSpPr>
        <p:grpSpPr>
          <a:xfrm>
            <a:off x="11933702" y="5862493"/>
            <a:ext cx="6004995" cy="4078987"/>
            <a:chOff x="11933702" y="5862493"/>
            <a:chExt cx="6004995" cy="4078987"/>
          </a:xfrm>
        </p:grpSpPr>
        <p:pic>
          <p:nvPicPr>
            <p:cNvPr id="27" name="Object 26"/>
            <p:cNvPicPr>
              <a:picLocks noChangeAspect="1"/>
            </p:cNvPicPr>
            <p:nvPr/>
          </p:nvPicPr>
          <p:blipFill rotWithShape="1">
            <a:blip r:embed="rId3"/>
            <a:stretch>
              <a:fillRect/>
            </a:stretch>
          </p:blipFill>
          <p:spPr>
            <a:xfrm>
              <a:off x="11933702" y="5862493"/>
              <a:ext cx="6004995" cy="4078987"/>
            </a:xfrm>
            <a:prstGeom prst="rect">
              <a:avLst/>
            </a:prstGeom>
          </p:spPr>
        </p:pic>
      </p:grpSp>
      <p:sp>
        <p:nvSpPr>
          <p:cNvPr id="2" name="Object 35"/>
          <p:cNvSpPr txBox="1"/>
          <p:nvPr/>
        </p:nvSpPr>
        <p:spPr>
          <a:xfrm>
            <a:off x="1393954" y="1049655"/>
            <a:ext cx="14836645" cy="706543"/>
          </a:xfrm>
          <a:prstGeom prst="rect">
            <a:avLst/>
          </a:prstGeom>
          <a:noFill/>
        </p:spPr>
        <p:txBody>
          <a:bodyPr wrap="square" anchor="ctr">
            <a:spAutoFit/>
          </a:bodyPr>
          <a:lstStyle/>
          <a:p>
            <a:pPr lvl="0">
              <a:defRPr/>
            </a:pPr>
            <a:r>
              <a:rPr lang="en-US" altLang="ko-KR" sz="4000">
                <a:latin typeface="Pretendard ExtraBold"/>
                <a:ea typeface="Pretendard ExtraBold"/>
              </a:rPr>
              <a:t>Class - Cookie Utill Code</a:t>
            </a:r>
            <a:r>
              <a:rPr lang="ko-KR" altLang="en-US" sz="4000">
                <a:latin typeface="Pretendard ExtraBold"/>
                <a:ea typeface="Pretendard ExtraBold"/>
              </a:rPr>
              <a:t> </a:t>
            </a:r>
            <a:r>
              <a:rPr lang="en-US" altLang="ko-KR" sz="4000">
                <a:latin typeface="Pretendard ExtraBold"/>
                <a:ea typeface="Pretendard ExtraBold"/>
              </a:rPr>
              <a:t>[matchUser, matchSession]</a:t>
            </a:r>
          </a:p>
        </p:txBody>
      </p:sp>
      <p:sp>
        <p:nvSpPr>
          <p:cNvPr id="19" name="TextBox 18"/>
          <p:cNvSpPr txBox="1"/>
          <p:nvPr/>
        </p:nvSpPr>
        <p:spPr>
          <a:xfrm>
            <a:off x="7924800" y="2096469"/>
            <a:ext cx="9906000" cy="540051"/>
          </a:xfrm>
          <a:prstGeom prst="rect">
            <a:avLst/>
          </a:prstGeom>
          <a:noFill/>
        </p:spPr>
        <p:txBody>
          <a:bodyPr wrap="square">
            <a:spAutoFit/>
          </a:bodyPr>
          <a:lstStyle/>
          <a:p>
            <a:pPr lvl="0">
              <a:defRPr/>
            </a:pPr>
            <a:r>
              <a:rPr lang="en-US" altLang="ko-KR" sz="3000" b="1">
                <a:latin typeface="Pretendard Medium"/>
                <a:ea typeface="Pretendard Medium"/>
              </a:rPr>
              <a:t>{ matchUser }</a:t>
            </a:r>
          </a:p>
        </p:txBody>
      </p:sp>
      <p:sp>
        <p:nvSpPr>
          <p:cNvPr id="20" name="TextBox 19"/>
          <p:cNvSpPr txBox="1"/>
          <p:nvPr/>
        </p:nvSpPr>
        <p:spPr>
          <a:xfrm>
            <a:off x="7924800" y="2628900"/>
            <a:ext cx="9906000" cy="969645"/>
          </a:xfrm>
          <a:prstGeom prst="rect">
            <a:avLst/>
          </a:prstGeom>
          <a:noFill/>
        </p:spPr>
        <p:txBody>
          <a:bodyPr wrap="square">
            <a:spAutoFit/>
          </a:bodyPr>
          <a:lstStyle/>
          <a:p>
            <a:pPr>
              <a:lnSpc>
                <a:spcPts val="3500"/>
              </a:lnSpc>
              <a:defRPr/>
            </a:pPr>
            <a:r>
              <a:rPr lang="en-US" altLang="ko-KR" sz="2500">
                <a:latin typeface="Pretendard"/>
                <a:ea typeface="Pretendard"/>
              </a:rPr>
              <a:t>1. matchUser </a:t>
            </a:r>
            <a:r>
              <a:rPr lang="ko-KR" altLang="en-US" sz="2500">
                <a:latin typeface="Pretendard"/>
                <a:ea typeface="Pretendard"/>
              </a:rPr>
              <a:t>메서드가 호출된 곳에서 </a:t>
            </a:r>
            <a:r>
              <a:rPr lang="en-US" altLang="ko-KR" sz="2500">
                <a:latin typeface="Pretendard"/>
                <a:ea typeface="Pretendard"/>
              </a:rPr>
              <a:t>Cookie </a:t>
            </a:r>
            <a:r>
              <a:rPr lang="ko-KR" altLang="en-US" sz="2500">
                <a:latin typeface="Pretendard"/>
                <a:ea typeface="Pretendard"/>
              </a:rPr>
              <a:t>데이터</a:t>
            </a:r>
            <a:r>
              <a:rPr lang="en-US" altLang="ko-KR" sz="2500">
                <a:latin typeface="Pretendard"/>
                <a:ea typeface="Pretendard"/>
              </a:rPr>
              <a:t> </a:t>
            </a:r>
            <a:r>
              <a:rPr lang="ko-KR" altLang="en-US" sz="2500">
                <a:latin typeface="Pretendard"/>
                <a:ea typeface="Pretendard"/>
              </a:rPr>
              <a:t>존재 여부를 확인 후 있을 시에는 </a:t>
            </a:r>
            <a:r>
              <a:rPr lang="en-US" altLang="ko-KR" sz="2500">
                <a:latin typeface="Pretendard"/>
                <a:ea typeface="Pretendard"/>
              </a:rPr>
              <a:t>id</a:t>
            </a:r>
            <a:r>
              <a:rPr lang="ko-KR" altLang="en-US" sz="2500">
                <a:latin typeface="Pretendard"/>
                <a:ea typeface="Pretendard"/>
              </a:rPr>
              <a:t>를 없을시에는 </a:t>
            </a:r>
            <a:r>
              <a:rPr lang="en-US" altLang="ko-KR" sz="2500">
                <a:latin typeface="Pretendard"/>
                <a:ea typeface="Pretendard"/>
              </a:rPr>
              <a:t>null</a:t>
            </a:r>
            <a:r>
              <a:rPr lang="ko-KR" altLang="en-US" sz="2500">
                <a:latin typeface="Pretendard"/>
                <a:ea typeface="Pretendard"/>
              </a:rPr>
              <a:t>을 반환한다</a:t>
            </a:r>
            <a:r>
              <a:rPr lang="en-US" altLang="ko-KR" sz="2500">
                <a:latin typeface="Pretendard"/>
                <a:ea typeface="Pretendard"/>
              </a:rPr>
              <a:t>.</a:t>
            </a:r>
          </a:p>
        </p:txBody>
      </p:sp>
      <p:sp>
        <p:nvSpPr>
          <p:cNvPr id="22" name="TextBox 21"/>
          <p:cNvSpPr txBox="1"/>
          <p:nvPr/>
        </p:nvSpPr>
        <p:spPr>
          <a:xfrm>
            <a:off x="457200" y="2476500"/>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①</a:t>
            </a:r>
          </a:p>
        </p:txBody>
      </p:sp>
      <p:sp>
        <p:nvSpPr>
          <p:cNvPr id="23" name="TextBox 22"/>
          <p:cNvSpPr txBox="1"/>
          <p:nvPr/>
        </p:nvSpPr>
        <p:spPr>
          <a:xfrm>
            <a:off x="457200" y="5383768"/>
            <a:ext cx="424815" cy="369332"/>
          </a:xfrm>
          <a:prstGeom prst="rect">
            <a:avLst/>
          </a:prstGeom>
          <a:noFill/>
        </p:spPr>
        <p:txBody>
          <a:bodyPr wrap="none">
            <a:spAutoFit/>
          </a:bodyPr>
          <a:lstStyle/>
          <a:p>
            <a:pPr lvl="0">
              <a:defRPr/>
            </a:pPr>
            <a:r>
              <a:rPr lang="ko-KR" altLang="en-US" b="1">
                <a:solidFill>
                  <a:srgbClr val="FF0000"/>
                </a:solidFill>
                <a:latin typeface="Pretendard"/>
                <a:ea typeface="Pretendard"/>
              </a:rPr>
              <a:t>②</a:t>
            </a:r>
          </a:p>
        </p:txBody>
      </p:sp>
      <p:sp>
        <p:nvSpPr>
          <p:cNvPr id="43" name="TextBox 42"/>
          <p:cNvSpPr txBox="1"/>
          <p:nvPr/>
        </p:nvSpPr>
        <p:spPr>
          <a:xfrm>
            <a:off x="7918174" y="3603547"/>
            <a:ext cx="9906000" cy="553998"/>
          </a:xfrm>
          <a:prstGeom prst="rect">
            <a:avLst/>
          </a:prstGeom>
          <a:noFill/>
        </p:spPr>
        <p:txBody>
          <a:bodyPr wrap="square">
            <a:spAutoFit/>
          </a:bodyPr>
          <a:lstStyle/>
          <a:p>
            <a:pPr lvl="0">
              <a:defRPr/>
            </a:pPr>
            <a:r>
              <a:rPr lang="en-US" altLang="ko-KR" sz="3000" b="1">
                <a:latin typeface="Pretendard Medium"/>
                <a:ea typeface="Pretendard Medium"/>
              </a:rPr>
              <a:t>{ matchSession }</a:t>
            </a:r>
          </a:p>
        </p:txBody>
      </p:sp>
      <p:sp>
        <p:nvSpPr>
          <p:cNvPr id="44" name="TextBox 43"/>
          <p:cNvSpPr txBox="1"/>
          <p:nvPr/>
        </p:nvSpPr>
        <p:spPr>
          <a:xfrm>
            <a:off x="7931426" y="4157545"/>
            <a:ext cx="9906000" cy="1422200"/>
          </a:xfrm>
          <a:prstGeom prst="rect">
            <a:avLst/>
          </a:prstGeom>
          <a:noFill/>
        </p:spPr>
        <p:txBody>
          <a:bodyPr wrap="square">
            <a:spAutoFit/>
          </a:bodyPr>
          <a:lstStyle/>
          <a:p>
            <a:pPr>
              <a:lnSpc>
                <a:spcPts val="3500"/>
              </a:lnSpc>
              <a:defRPr/>
            </a:pPr>
            <a:r>
              <a:rPr lang="en-US" altLang="ko-KR" sz="2500">
                <a:latin typeface="Pretendard"/>
                <a:ea typeface="Pretendard"/>
              </a:rPr>
              <a:t>2. matchSession </a:t>
            </a:r>
            <a:r>
              <a:rPr lang="ko-KR" altLang="en-US" sz="2500">
                <a:latin typeface="Pretendard"/>
                <a:ea typeface="Pretendard"/>
              </a:rPr>
              <a:t>메서드가 </a:t>
            </a:r>
            <a:r>
              <a:rPr lang="en-US" altLang="ko-KR" sz="2500">
                <a:latin typeface="Pretendard"/>
                <a:ea typeface="Pretendard"/>
              </a:rPr>
              <a:t> </a:t>
            </a:r>
            <a:r>
              <a:rPr lang="ko-KR" altLang="en-US" sz="2500">
                <a:latin typeface="Pretendard"/>
                <a:ea typeface="Pretendard"/>
              </a:rPr>
              <a:t>호출되었을 때</a:t>
            </a:r>
            <a:r>
              <a:rPr lang="en-US" altLang="ko-KR" sz="2500">
                <a:latin typeface="Pretendard"/>
                <a:ea typeface="Pretendard"/>
              </a:rPr>
              <a:t>,  </a:t>
            </a:r>
            <a:r>
              <a:rPr lang="ko-KR" altLang="en-US" sz="2500">
                <a:latin typeface="Pretendard"/>
                <a:ea typeface="Pretendard"/>
              </a:rPr>
              <a:t>세션과 쿠키가 일치하는 지 확인한 뒤</a:t>
            </a:r>
            <a:r>
              <a:rPr lang="en-US" altLang="ko-KR" sz="2500">
                <a:latin typeface="Pretendard"/>
                <a:ea typeface="Pretendard"/>
              </a:rPr>
              <a:t>, </a:t>
            </a:r>
            <a:r>
              <a:rPr lang="ko-KR" altLang="en-US" sz="2500">
                <a:latin typeface="Pretendard"/>
                <a:ea typeface="Pretendard"/>
              </a:rPr>
              <a:t>일치시 </a:t>
            </a:r>
            <a:r>
              <a:rPr lang="en-US" altLang="ko-KR" sz="2500">
                <a:latin typeface="Pretendard"/>
                <a:ea typeface="Pretendard"/>
              </a:rPr>
              <a:t>linkPage </a:t>
            </a:r>
            <a:r>
              <a:rPr lang="ko-KR" altLang="en-US" sz="2500">
                <a:latin typeface="Pretendard"/>
                <a:ea typeface="Pretendard"/>
              </a:rPr>
              <a:t>반환하고 없을 시 세션과 쿠키를 모두 삭제한 뒤 </a:t>
            </a:r>
            <a:r>
              <a:rPr lang="en-US" altLang="ko-KR" sz="2500">
                <a:latin typeface="Pretendard"/>
                <a:ea typeface="Pretendard"/>
              </a:rPr>
              <a:t>Main Page</a:t>
            </a:r>
            <a:r>
              <a:rPr lang="ko-KR" altLang="en-US" sz="2500">
                <a:latin typeface="Pretendard"/>
                <a:ea typeface="Pretendard"/>
              </a:rPr>
              <a:t>로 이동한다</a:t>
            </a:r>
            <a:r>
              <a:rPr lang="en-US" altLang="ko-KR" sz="2500">
                <a:latin typeface="Pretendard"/>
                <a:ea typeface="Pretendard"/>
              </a:rPr>
              <a:t>.</a:t>
            </a:r>
          </a:p>
        </p:txBody>
      </p:sp>
      <p:grpSp>
        <p:nvGrpSpPr>
          <p:cNvPr id="1015" name="그룹 1"/>
          <p:cNvGrpSpPr/>
          <p:nvPr/>
        </p:nvGrpSpPr>
        <p:grpSpPr>
          <a:xfrm>
            <a:off x="482730" y="1066800"/>
            <a:ext cx="917445" cy="689398"/>
            <a:chOff x="482730" y="1066800"/>
            <a:chExt cx="917445" cy="689398"/>
          </a:xfrm>
        </p:grpSpPr>
        <p:grpSp>
          <p:nvGrpSpPr>
            <p:cNvPr id="1016" name="그룹 1010"/>
            <p:cNvGrpSpPr/>
            <p:nvPr/>
          </p:nvGrpSpPr>
          <p:grpSpPr>
            <a:xfrm>
              <a:off x="584864" y="1066800"/>
              <a:ext cx="732227" cy="689398"/>
              <a:chOff x="639372" y="1130415"/>
              <a:chExt cx="843111" cy="843111"/>
            </a:xfrm>
          </p:grpSpPr>
          <p:pic>
            <p:nvPicPr>
              <p:cNvPr id="1017" name="Object 30"/>
              <p:cNvPicPr>
                <a:picLocks noChangeAspect="1"/>
              </p:cNvPicPr>
              <p:nvPr/>
            </p:nvPicPr>
            <p:blipFill rotWithShape="1">
              <a:blip r:embed="rId4"/>
              <a:stretch>
                <a:fillRect/>
              </a:stretch>
            </p:blipFill>
            <p:spPr>
              <a:xfrm>
                <a:off x="639372" y="1130415"/>
                <a:ext cx="843111" cy="843111"/>
              </a:xfrm>
              <a:prstGeom prst="rect">
                <a:avLst/>
              </a:prstGeom>
            </p:spPr>
          </p:pic>
        </p:grpSp>
        <p:sp>
          <p:nvSpPr>
            <p:cNvPr id="1018" name="Object 34"/>
            <p:cNvSpPr txBox="1"/>
            <p:nvPr/>
          </p:nvSpPr>
          <p:spPr>
            <a:xfrm>
              <a:off x="482730" y="1163955"/>
              <a:ext cx="917445" cy="476117"/>
            </a:xfrm>
            <a:prstGeom prst="rect">
              <a:avLst/>
            </a:prstGeom>
            <a:noFill/>
          </p:spPr>
          <p:txBody>
            <a:bodyPr wrap="square" anchor="ctr">
              <a:spAutoFit/>
            </a:bodyPr>
            <a:lstStyle/>
            <a:p>
              <a:pPr marL="0" indent="0" algn="ctr" defTabSz="914400" rtl="0" eaLnBrk="1" latinLnBrk="0" hangingPunct="1">
                <a:lnSpc>
                  <a:spcPct val="100000"/>
                </a:lnSpc>
                <a:spcBef>
                  <a:spcPct val="0"/>
                </a:spcBef>
                <a:spcAft>
                  <a:spcPts val="0"/>
                </a:spcAft>
                <a:buNone/>
                <a:defRPr/>
              </a:pPr>
              <a:endParaRPr kumimoji="0" lang="en-US" sz="2500" b="0" i="0" u="none" strike="noStrike" kern="1200" cap="none" spc="0" normalizeH="0" baseline="0">
                <a:solidFill>
                  <a:srgbClr val="000000"/>
                </a:solidFill>
                <a:latin typeface="Pretendard"/>
                <a:ea typeface="Pretendard"/>
              </a:endParaRPr>
            </a:p>
          </p:txBody>
        </p:sp>
      </p:grpSp>
      <p:grpSp>
        <p:nvGrpSpPr>
          <p:cNvPr id="33" name="그룹 1003">
            <a:extLst>
              <a:ext uri="{FF2B5EF4-FFF2-40B4-BE49-F238E27FC236}">
                <a16:creationId xmlns:a16="http://schemas.microsoft.com/office/drawing/2014/main" id="{414F9898-1CDB-4A72-B6E6-6EA81FCD52DE}"/>
              </a:ext>
            </a:extLst>
          </p:cNvPr>
          <p:cNvGrpSpPr/>
          <p:nvPr/>
        </p:nvGrpSpPr>
        <p:grpSpPr>
          <a:xfrm>
            <a:off x="0" y="0"/>
            <a:ext cx="18285714" cy="668520"/>
            <a:chOff x="0" y="0"/>
            <a:chExt cx="18285714" cy="668520"/>
          </a:xfrm>
        </p:grpSpPr>
        <p:pic>
          <p:nvPicPr>
            <p:cNvPr id="34" name="Object 8">
              <a:extLst>
                <a:ext uri="{FF2B5EF4-FFF2-40B4-BE49-F238E27FC236}">
                  <a16:creationId xmlns:a16="http://schemas.microsoft.com/office/drawing/2014/main" id="{20358991-B0CC-42FF-B289-9D2EF00513A8}"/>
                </a:ext>
              </a:extLst>
            </p:cNvPr>
            <p:cNvPicPr>
              <a:picLocks noChangeAspect="1"/>
            </p:cNvPicPr>
            <p:nvPr/>
          </p:nvPicPr>
          <p:blipFill>
            <a:blip r:embed="rId5" cstate="print"/>
            <a:stretch>
              <a:fillRect/>
            </a:stretch>
          </p:blipFill>
          <p:spPr>
            <a:xfrm>
              <a:off x="0" y="0"/>
              <a:ext cx="18285714" cy="668520"/>
            </a:xfrm>
            <a:prstGeom prst="rect">
              <a:avLst/>
            </a:prstGeom>
          </p:spPr>
        </p:pic>
      </p:grpSp>
      <p:grpSp>
        <p:nvGrpSpPr>
          <p:cNvPr id="35" name="그룹 1004">
            <a:extLst>
              <a:ext uri="{FF2B5EF4-FFF2-40B4-BE49-F238E27FC236}">
                <a16:creationId xmlns:a16="http://schemas.microsoft.com/office/drawing/2014/main" id="{8B45AEDE-50E2-4912-8C77-F6B781F387EC}"/>
              </a:ext>
            </a:extLst>
          </p:cNvPr>
          <p:cNvGrpSpPr/>
          <p:nvPr/>
        </p:nvGrpSpPr>
        <p:grpSpPr>
          <a:xfrm>
            <a:off x="0" y="654235"/>
            <a:ext cx="18285714" cy="14286"/>
            <a:chOff x="0" y="654235"/>
            <a:chExt cx="18285714" cy="14286"/>
          </a:xfrm>
        </p:grpSpPr>
        <p:pic>
          <p:nvPicPr>
            <p:cNvPr id="36" name="Object 11">
              <a:extLst>
                <a:ext uri="{FF2B5EF4-FFF2-40B4-BE49-F238E27FC236}">
                  <a16:creationId xmlns:a16="http://schemas.microsoft.com/office/drawing/2014/main" id="{B2C40ED5-D3B4-49EF-AC46-FA518A30A708}"/>
                </a:ext>
              </a:extLst>
            </p:cNvPr>
            <p:cNvPicPr>
              <a:picLocks noChangeAspect="1"/>
            </p:cNvPicPr>
            <p:nvPr/>
          </p:nvPicPr>
          <p:blipFill>
            <a:blip r:embed="rId6" cstate="print"/>
            <a:stretch>
              <a:fillRect/>
            </a:stretch>
          </p:blipFill>
          <p:spPr>
            <a:xfrm>
              <a:off x="0" y="654235"/>
              <a:ext cx="18285714" cy="14286"/>
            </a:xfrm>
            <a:prstGeom prst="rect">
              <a:avLst/>
            </a:prstGeom>
          </p:spPr>
        </p:pic>
      </p:grpSp>
      <p:grpSp>
        <p:nvGrpSpPr>
          <p:cNvPr id="37" name="그룹 1005">
            <a:extLst>
              <a:ext uri="{FF2B5EF4-FFF2-40B4-BE49-F238E27FC236}">
                <a16:creationId xmlns:a16="http://schemas.microsoft.com/office/drawing/2014/main" id="{DB286D5E-0A0A-4D56-9519-746B7FCDFBCE}"/>
              </a:ext>
            </a:extLst>
          </p:cNvPr>
          <p:cNvGrpSpPr/>
          <p:nvPr/>
        </p:nvGrpSpPr>
        <p:grpSpPr>
          <a:xfrm>
            <a:off x="0" y="0"/>
            <a:ext cx="18285714" cy="14286"/>
            <a:chOff x="0" y="0"/>
            <a:chExt cx="18285714" cy="14286"/>
          </a:xfrm>
        </p:grpSpPr>
        <p:pic>
          <p:nvPicPr>
            <p:cNvPr id="38" name="Object 14">
              <a:extLst>
                <a:ext uri="{FF2B5EF4-FFF2-40B4-BE49-F238E27FC236}">
                  <a16:creationId xmlns:a16="http://schemas.microsoft.com/office/drawing/2014/main" id="{10404B79-4100-4E19-B72C-5C6EA249F6A1}"/>
                </a:ext>
              </a:extLst>
            </p:cNvPr>
            <p:cNvPicPr>
              <a:picLocks noChangeAspect="1"/>
            </p:cNvPicPr>
            <p:nvPr/>
          </p:nvPicPr>
          <p:blipFill>
            <a:blip r:embed="rId6" cstate="print"/>
            <a:stretch>
              <a:fillRect/>
            </a:stretch>
          </p:blipFill>
          <p:spPr>
            <a:xfrm>
              <a:off x="0" y="0"/>
              <a:ext cx="18285714" cy="14286"/>
            </a:xfrm>
            <a:prstGeom prst="rect">
              <a:avLst/>
            </a:prstGeom>
          </p:spPr>
        </p:pic>
      </p:grpSp>
      <p:grpSp>
        <p:nvGrpSpPr>
          <p:cNvPr id="39" name="그룹 1016">
            <a:extLst>
              <a:ext uri="{FF2B5EF4-FFF2-40B4-BE49-F238E27FC236}">
                <a16:creationId xmlns:a16="http://schemas.microsoft.com/office/drawing/2014/main" id="{CAEB7A3D-8306-4ADF-B4D2-0368D85EA2DA}"/>
              </a:ext>
            </a:extLst>
          </p:cNvPr>
          <p:cNvGrpSpPr/>
          <p:nvPr/>
        </p:nvGrpSpPr>
        <p:grpSpPr>
          <a:xfrm>
            <a:off x="17366741" y="282862"/>
            <a:ext cx="88511" cy="88511"/>
            <a:chOff x="17366741" y="282862"/>
            <a:chExt cx="88511" cy="88511"/>
          </a:xfrm>
        </p:grpSpPr>
        <p:pic>
          <p:nvPicPr>
            <p:cNvPr id="40" name="Object 47">
              <a:extLst>
                <a:ext uri="{FF2B5EF4-FFF2-40B4-BE49-F238E27FC236}">
                  <a16:creationId xmlns:a16="http://schemas.microsoft.com/office/drawing/2014/main" id="{0C6572C2-0EE0-4E3B-A5F1-8928CF1A14A0}"/>
                </a:ext>
              </a:extLst>
            </p:cNvPr>
            <p:cNvPicPr>
              <a:picLocks noChangeAspect="1"/>
            </p:cNvPicPr>
            <p:nvPr/>
          </p:nvPicPr>
          <p:blipFill>
            <a:blip r:embed="rId7" cstate="print"/>
            <a:stretch>
              <a:fillRect/>
            </a:stretch>
          </p:blipFill>
          <p:spPr>
            <a:xfrm>
              <a:off x="17366741" y="282862"/>
              <a:ext cx="88511" cy="88511"/>
            </a:xfrm>
            <a:prstGeom prst="rect">
              <a:avLst/>
            </a:prstGeom>
          </p:spPr>
        </p:pic>
      </p:grpSp>
      <p:grpSp>
        <p:nvGrpSpPr>
          <p:cNvPr id="41" name="그룹 1017">
            <a:extLst>
              <a:ext uri="{FF2B5EF4-FFF2-40B4-BE49-F238E27FC236}">
                <a16:creationId xmlns:a16="http://schemas.microsoft.com/office/drawing/2014/main" id="{DB0785AE-E62F-47B2-960D-580E675049DE}"/>
              </a:ext>
            </a:extLst>
          </p:cNvPr>
          <p:cNvGrpSpPr/>
          <p:nvPr/>
        </p:nvGrpSpPr>
        <p:grpSpPr>
          <a:xfrm>
            <a:off x="17118149" y="282862"/>
            <a:ext cx="88511" cy="88511"/>
            <a:chOff x="17118149" y="282862"/>
            <a:chExt cx="88511" cy="88511"/>
          </a:xfrm>
        </p:grpSpPr>
        <p:pic>
          <p:nvPicPr>
            <p:cNvPr id="45" name="Object 50">
              <a:extLst>
                <a:ext uri="{FF2B5EF4-FFF2-40B4-BE49-F238E27FC236}">
                  <a16:creationId xmlns:a16="http://schemas.microsoft.com/office/drawing/2014/main" id="{2A06F4A9-8C1E-4F59-A16B-CD27AFD3AB2A}"/>
                </a:ext>
              </a:extLst>
            </p:cNvPr>
            <p:cNvPicPr>
              <a:picLocks noChangeAspect="1"/>
            </p:cNvPicPr>
            <p:nvPr/>
          </p:nvPicPr>
          <p:blipFill>
            <a:blip r:embed="rId7" cstate="print"/>
            <a:stretch>
              <a:fillRect/>
            </a:stretch>
          </p:blipFill>
          <p:spPr>
            <a:xfrm>
              <a:off x="17118149" y="282862"/>
              <a:ext cx="88511" cy="88511"/>
            </a:xfrm>
            <a:prstGeom prst="rect">
              <a:avLst/>
            </a:prstGeom>
          </p:spPr>
        </p:pic>
      </p:grpSp>
      <p:grpSp>
        <p:nvGrpSpPr>
          <p:cNvPr id="46" name="그룹 1018">
            <a:extLst>
              <a:ext uri="{FF2B5EF4-FFF2-40B4-BE49-F238E27FC236}">
                <a16:creationId xmlns:a16="http://schemas.microsoft.com/office/drawing/2014/main" id="{4B5B2261-9475-4352-A7EC-976171F837BA}"/>
              </a:ext>
            </a:extLst>
          </p:cNvPr>
          <p:cNvGrpSpPr/>
          <p:nvPr/>
        </p:nvGrpSpPr>
        <p:grpSpPr>
          <a:xfrm>
            <a:off x="16869556" y="282862"/>
            <a:ext cx="88511" cy="88511"/>
            <a:chOff x="16869556" y="282862"/>
            <a:chExt cx="88511" cy="88511"/>
          </a:xfrm>
        </p:grpSpPr>
        <p:pic>
          <p:nvPicPr>
            <p:cNvPr id="47" name="Object 53">
              <a:extLst>
                <a:ext uri="{FF2B5EF4-FFF2-40B4-BE49-F238E27FC236}">
                  <a16:creationId xmlns:a16="http://schemas.microsoft.com/office/drawing/2014/main" id="{9C997598-34DD-43F1-8A36-18ADFD700CE4}"/>
                </a:ext>
              </a:extLst>
            </p:cNvPr>
            <p:cNvPicPr>
              <a:picLocks noChangeAspect="1"/>
            </p:cNvPicPr>
            <p:nvPr/>
          </p:nvPicPr>
          <p:blipFill>
            <a:blip r:embed="rId7" cstate="print"/>
            <a:stretch>
              <a:fillRect/>
            </a:stretch>
          </p:blipFill>
          <p:spPr>
            <a:xfrm>
              <a:off x="16869556" y="282862"/>
              <a:ext cx="88511" cy="88511"/>
            </a:xfrm>
            <a:prstGeom prst="rect">
              <a:avLst/>
            </a:prstGeom>
          </p:spPr>
        </p:pic>
      </p:grpSp>
      <p:grpSp>
        <p:nvGrpSpPr>
          <p:cNvPr id="48" name="그룹 1019">
            <a:extLst>
              <a:ext uri="{FF2B5EF4-FFF2-40B4-BE49-F238E27FC236}">
                <a16:creationId xmlns:a16="http://schemas.microsoft.com/office/drawing/2014/main" id="{D5BF68A4-A5DE-48C8-BA90-7ADBEC095E3C}"/>
              </a:ext>
            </a:extLst>
          </p:cNvPr>
          <p:cNvGrpSpPr/>
          <p:nvPr/>
        </p:nvGrpSpPr>
        <p:grpSpPr>
          <a:xfrm>
            <a:off x="16620963" y="282862"/>
            <a:ext cx="88511" cy="88511"/>
            <a:chOff x="16620963" y="282862"/>
            <a:chExt cx="88511" cy="88511"/>
          </a:xfrm>
        </p:grpSpPr>
        <p:pic>
          <p:nvPicPr>
            <p:cNvPr id="49" name="Object 56">
              <a:extLst>
                <a:ext uri="{FF2B5EF4-FFF2-40B4-BE49-F238E27FC236}">
                  <a16:creationId xmlns:a16="http://schemas.microsoft.com/office/drawing/2014/main" id="{76B77E43-E16B-4F24-8FDD-731040A9D950}"/>
                </a:ext>
              </a:extLst>
            </p:cNvPr>
            <p:cNvPicPr>
              <a:picLocks noChangeAspect="1"/>
            </p:cNvPicPr>
            <p:nvPr/>
          </p:nvPicPr>
          <p:blipFill>
            <a:blip r:embed="rId7" cstate="print"/>
            <a:stretch>
              <a:fillRect/>
            </a:stretch>
          </p:blipFill>
          <p:spPr>
            <a:xfrm>
              <a:off x="16620963" y="282862"/>
              <a:ext cx="88511" cy="88511"/>
            </a:xfrm>
            <a:prstGeom prst="rect">
              <a:avLst/>
            </a:prstGeom>
          </p:spPr>
        </p:pic>
      </p:grpSp>
      <p:grpSp>
        <p:nvGrpSpPr>
          <p:cNvPr id="50" name="그룹 1020">
            <a:extLst>
              <a:ext uri="{FF2B5EF4-FFF2-40B4-BE49-F238E27FC236}">
                <a16:creationId xmlns:a16="http://schemas.microsoft.com/office/drawing/2014/main" id="{C2B34514-B851-424B-9212-8F3A64AB76E9}"/>
              </a:ext>
            </a:extLst>
          </p:cNvPr>
          <p:cNvGrpSpPr/>
          <p:nvPr/>
        </p:nvGrpSpPr>
        <p:grpSpPr>
          <a:xfrm>
            <a:off x="16372371" y="282862"/>
            <a:ext cx="88511" cy="88511"/>
            <a:chOff x="16372371" y="282862"/>
            <a:chExt cx="88511" cy="88511"/>
          </a:xfrm>
        </p:grpSpPr>
        <p:pic>
          <p:nvPicPr>
            <p:cNvPr id="51" name="Object 59">
              <a:extLst>
                <a:ext uri="{FF2B5EF4-FFF2-40B4-BE49-F238E27FC236}">
                  <a16:creationId xmlns:a16="http://schemas.microsoft.com/office/drawing/2014/main" id="{6D803D5F-020B-4AC2-B0F4-4373BA775567}"/>
                </a:ext>
              </a:extLst>
            </p:cNvPr>
            <p:cNvPicPr>
              <a:picLocks noChangeAspect="1"/>
            </p:cNvPicPr>
            <p:nvPr/>
          </p:nvPicPr>
          <p:blipFill>
            <a:blip r:embed="rId7" cstate="print"/>
            <a:stretch>
              <a:fillRect/>
            </a:stretch>
          </p:blipFill>
          <p:spPr>
            <a:xfrm>
              <a:off x="16372371" y="282862"/>
              <a:ext cx="88511" cy="88511"/>
            </a:xfrm>
            <a:prstGeom prst="rect">
              <a:avLst/>
            </a:prstGeom>
          </p:spPr>
        </p:pic>
      </p:grpSp>
      <p:sp>
        <p:nvSpPr>
          <p:cNvPr id="52" name="Object 52">
            <a:extLst>
              <a:ext uri="{FF2B5EF4-FFF2-40B4-BE49-F238E27FC236}">
                <a16:creationId xmlns:a16="http://schemas.microsoft.com/office/drawing/2014/main" id="{60833DE6-9596-47F9-968E-2CD371CACD81}"/>
              </a:ext>
            </a:extLst>
          </p:cNvPr>
          <p:cNvSpPr txBox="1"/>
          <p:nvPr/>
        </p:nvSpPr>
        <p:spPr>
          <a:xfrm>
            <a:off x="124200" y="182880"/>
            <a:ext cx="5057400" cy="300990"/>
          </a:xfrm>
          <a:prstGeom prst="rect">
            <a:avLst/>
          </a:prstGeom>
          <a:noFill/>
        </p:spPr>
        <p:txBody>
          <a:bodyPr wrap="square" anchor="ctr">
            <a:spAutoFit/>
          </a:bodyPr>
          <a:lstStyle/>
          <a:p>
            <a:pPr marL="0" lvl="0" indent="0" algn="l" defTabSz="914400" rtl="0" eaLnBrk="1" latinLnBrk="0" hangingPunct="1">
              <a:lnSpc>
                <a:spcPct val="100000"/>
              </a:lnSpc>
              <a:spcBef>
                <a:spcPct val="0"/>
              </a:spcBef>
              <a:spcAft>
                <a:spcPts val="0"/>
              </a:spcAft>
              <a:buNone/>
              <a:defRPr/>
            </a:pPr>
            <a:r>
              <a:rPr kumimoji="0" lang="en-US" sz="1400" b="1" i="0" u="none" strike="noStrike" kern="1200" cap="none" spc="0" normalizeH="0" baseline="0" dirty="0" err="1">
                <a:solidFill>
                  <a:srgbClr val="EEF0ED"/>
                </a:solidFill>
                <a:latin typeface="Noto Sans CJK KR DemiLight"/>
                <a:ea typeface="Noto Sans CJK KR DemiLight"/>
                <a:cs typeface="Pretendard"/>
              </a:rPr>
              <a:t>지구를</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위한</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작은</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걸음</a:t>
            </a:r>
            <a:r>
              <a:rPr kumimoji="0" lang="en-US" sz="1400" b="1" i="0" u="none" strike="noStrike" kern="1200" cap="none" spc="0" normalizeH="0" baseline="0" dirty="0">
                <a:solidFill>
                  <a:srgbClr val="EEF0ED"/>
                </a:solidFill>
                <a:latin typeface="Noto Sans CJK KR DemiLight"/>
                <a:ea typeface="Noto Sans CJK KR DemiLight"/>
                <a:cs typeface="Pretendard"/>
              </a:rPr>
              <a:t>: ECO </a:t>
            </a:r>
            <a:r>
              <a:rPr kumimoji="0" lang="en-US" sz="1400" b="1" i="0" u="none" strike="noStrike" kern="1200" cap="none" spc="0" normalizeH="0" baseline="0" dirty="0" err="1">
                <a:solidFill>
                  <a:srgbClr val="EEF0ED"/>
                </a:solidFill>
                <a:latin typeface="Noto Sans CJK KR DemiLight"/>
                <a:ea typeface="Noto Sans CJK KR DemiLight"/>
                <a:cs typeface="Pretendard"/>
              </a:rPr>
              <a:t>대여</a:t>
            </a:r>
            <a:r>
              <a:rPr kumimoji="0" lang="en-US" sz="1400" b="1" i="0" u="none" strike="noStrike" kern="1200" cap="none" spc="0" normalizeH="0" baseline="0" dirty="0">
                <a:solidFill>
                  <a:srgbClr val="EEF0ED"/>
                </a:solidFill>
                <a:latin typeface="Noto Sans CJK KR DemiLight"/>
                <a:ea typeface="Noto Sans CJK KR DemiLight"/>
                <a:cs typeface="Pretendard"/>
              </a:rPr>
              <a:t> </a:t>
            </a:r>
            <a:r>
              <a:rPr kumimoji="0" lang="en-US" sz="1400" b="1" i="0" u="none" strike="noStrike" kern="1200" cap="none" spc="0" normalizeH="0" baseline="0" dirty="0" err="1">
                <a:solidFill>
                  <a:srgbClr val="EEF0ED"/>
                </a:solidFill>
                <a:latin typeface="Noto Sans CJK KR DemiLight"/>
                <a:ea typeface="Noto Sans CJK KR DemiLight"/>
                <a:cs typeface="Pretendard"/>
              </a:rPr>
              <a:t>서비스</a:t>
            </a:r>
            <a:endParaRPr kumimoji="0" lang="en-US" sz="1800" b="1" i="0" u="none" strike="noStrike" kern="1200" cap="none" spc="0" normalizeH="0" baseline="0" dirty="0">
              <a:solidFill>
                <a:srgbClr val="000000"/>
              </a:solidFill>
              <a:latin typeface="Noto Sans CJK KR DemiLight"/>
              <a:ea typeface="Noto Sans CJK KR DemiLight"/>
            </a:endParaRPr>
          </a:p>
        </p:txBody>
      </p:sp>
    </p:spTree>
    <p:extLst>
      <p:ext uri="{BB962C8B-B14F-4D97-AF65-F5344CB8AC3E}">
        <p14:creationId xmlns:p14="http://schemas.microsoft.com/office/powerpoint/2010/main" val="196714523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2098</Words>
  <Application>Microsoft Office PowerPoint</Application>
  <PresentationFormat>사용자 지정</PresentationFormat>
  <Paragraphs>227</Paragraphs>
  <Slides>19</Slides>
  <Notes>0</Notes>
  <HiddenSlides>1</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19</vt:i4>
      </vt:variant>
    </vt:vector>
  </HeadingPairs>
  <TitlesOfParts>
    <vt:vector size="28" baseType="lpstr">
      <vt:lpstr>Noto Sans CJK KR Bold</vt:lpstr>
      <vt:lpstr>Noto Sans CJK KR DemiLight</vt:lpstr>
      <vt:lpstr>Pretendard</vt:lpstr>
      <vt:lpstr>Pretendard ExtraBold</vt:lpstr>
      <vt:lpstr>Pretendard Medium</vt:lpstr>
      <vt:lpstr>Arial</vt:lpstr>
      <vt:lpstr>Calibri</vt:lpstr>
      <vt:lpstr>Swistblnk Monthoers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sukhee Han</cp:lastModifiedBy>
  <cp:revision>69</cp:revision>
  <dcterms:created xsi:type="dcterms:W3CDTF">2024-05-13T12:42:22Z</dcterms:created>
  <dcterms:modified xsi:type="dcterms:W3CDTF">2024-07-05T10:27:26Z</dcterms:modified>
  <cp:version/>
</cp:coreProperties>
</file>